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11"/>
  </p:notesMasterIdLst>
  <p:sldIdLst>
    <p:sldId id="277" r:id="rId3"/>
    <p:sldId id="3789" r:id="rId4"/>
    <p:sldId id="3793" r:id="rId5"/>
    <p:sldId id="3788" r:id="rId6"/>
    <p:sldId id="3795" r:id="rId7"/>
    <p:sldId id="262" r:id="rId8"/>
    <p:sldId id="3791"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50F"/>
    <a:srgbClr val="00824D"/>
    <a:srgbClr val="E0E2E1"/>
    <a:srgbClr val="B6790A"/>
    <a:srgbClr val="004274"/>
    <a:srgbClr val="4E3629"/>
    <a:srgbClr val="F8F7F4"/>
    <a:srgbClr val="759C6C"/>
    <a:srgbClr val="445058"/>
    <a:srgbClr val="F5DC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8"/>
  </p:normalViewPr>
  <p:slideViewPr>
    <p:cSldViewPr snapToGrid="0">
      <p:cViewPr>
        <p:scale>
          <a:sx n="64" d="100"/>
          <a:sy n="64" d="100"/>
        </p:scale>
        <p:origin x="84" y="10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2008319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a:xfrm>
            <a:off x="1064732" y="6514977"/>
            <a:ext cx="6542105" cy="365125"/>
          </a:xfrm>
        </p:spPr>
        <p:txBody>
          <a:bodyPr/>
          <a:lstStyle/>
          <a:p>
            <a:r>
              <a:rPr lang="en-US" sz="800"/>
              <a:t>Copyright © 2019, Oracle and/or its affiliates. All rights reserved.|</a:t>
            </a:r>
            <a:endParaRPr lang="en-US" sz="800" dirty="0"/>
          </a:p>
        </p:txBody>
      </p:sp>
      <p:pic>
        <p:nvPicPr>
          <p:cNvPr id="22" name="Picture 21">
            <a:extLst>
              <a:ext uri="{FF2B5EF4-FFF2-40B4-BE49-F238E27FC236}">
                <a16:creationId xmlns:a16="http://schemas.microsoft.com/office/drawing/2014/main" id="{55820567-1F70-5947-96EB-0B1A86AC3BF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A4BEF2F3-F18B-274D-A154-AE3820B1801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A2F7050-1098-9B4F-8A8D-C8A4DF15FB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122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8F0D45-1F3C-8841-B124-C9FEF4E5B18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B13EDD8D-8F01-EE46-B1C4-C1DA45E3162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6A9C9B62-96EF-7D47-BF08-761CE8C5C66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pic>
        <p:nvPicPr>
          <p:cNvPr id="21" name="Picture 20">
            <a:extLst>
              <a:ext uri="{FF2B5EF4-FFF2-40B4-BE49-F238E27FC236}">
                <a16:creationId xmlns:a16="http://schemas.microsoft.com/office/drawing/2014/main" id="{E3780B19-B5C1-3445-B36A-26C5EA82DD1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Footer Placeholder 3">
            <a:extLst>
              <a:ext uri="{FF2B5EF4-FFF2-40B4-BE49-F238E27FC236}">
                <a16:creationId xmlns:a16="http://schemas.microsoft.com/office/drawing/2014/main" id="{2DB96970-BC82-E04F-89FA-534A729EB028}"/>
              </a:ext>
            </a:extLst>
          </p:cNvPr>
          <p:cNvSpPr>
            <a:spLocks noGrp="1"/>
          </p:cNvSpPr>
          <p:nvPr>
            <p:ph type="ftr" sz="quarter" idx="17"/>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7" name="Slide Number Placeholder 3">
            <a:extLst>
              <a:ext uri="{FF2B5EF4-FFF2-40B4-BE49-F238E27FC236}">
                <a16:creationId xmlns:a16="http://schemas.microsoft.com/office/drawing/2014/main" id="{6EE2A133-92FC-6D4B-A101-D6F563C5E8E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AB481614-6B96-7440-8E04-DD7F78B9E2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6" name="Footer Placeholder 3">
            <a:extLst>
              <a:ext uri="{FF2B5EF4-FFF2-40B4-BE49-F238E27FC236}">
                <a16:creationId xmlns:a16="http://schemas.microsoft.com/office/drawing/2014/main" id="{A878625F-242E-D342-B85C-2FD3A8C2B68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453600CF-C895-EE4E-84D3-CD14402B0A5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3387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5998"/>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8E97433-5097-4742-944D-86A54330377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0" name="Footer Placeholder 3">
            <a:extLst>
              <a:ext uri="{FF2B5EF4-FFF2-40B4-BE49-F238E27FC236}">
                <a16:creationId xmlns:a16="http://schemas.microsoft.com/office/drawing/2014/main" id="{29C6D4CA-A76F-DE43-984C-1A838B42E421}"/>
              </a:ext>
            </a:extLst>
          </p:cNvPr>
          <p:cNvSpPr>
            <a:spLocks noGrp="1"/>
          </p:cNvSpPr>
          <p:nvPr>
            <p:ph type="ftr" sz="quarter" idx="11"/>
          </p:nvPr>
        </p:nvSpPr>
        <p:spPr>
          <a:xfrm>
            <a:off x="4385622" y="6514977"/>
            <a:ext cx="3792589" cy="365125"/>
          </a:xfrm>
        </p:spPr>
        <p:txBody>
          <a:body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CD9FD09F-06DA-D343-9718-9BC69ED593FA}"/>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8D62B836-4267-2943-9FB0-BBCC406935C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4" name="Footer Placeholder 3">
            <a:extLst>
              <a:ext uri="{FF2B5EF4-FFF2-40B4-BE49-F238E27FC236}">
                <a16:creationId xmlns:a16="http://schemas.microsoft.com/office/drawing/2014/main" id="{7AD983AE-3235-1445-ABB6-238EDB4736F7}"/>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5" name="Slide Number Placeholder 3">
            <a:extLst>
              <a:ext uri="{FF2B5EF4-FFF2-40B4-BE49-F238E27FC236}">
                <a16:creationId xmlns:a16="http://schemas.microsoft.com/office/drawing/2014/main" id="{D26EA7A8-85E1-6744-945F-569DDB399C1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116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8844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301763-1241-384E-9E5D-D1FD16E98DD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5F008E1-05EF-FC43-8A79-49153B89FB71}"/>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A463C581-9DB9-4D42-B614-C632FEAD9F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016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2" name="Picture 11">
            <a:extLst>
              <a:ext uri="{FF2B5EF4-FFF2-40B4-BE49-F238E27FC236}">
                <a16:creationId xmlns:a16="http://schemas.microsoft.com/office/drawing/2014/main" id="{E57D00BA-0877-AA4B-9D8D-7FA9EB7242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4" name="Footer Placeholder 3">
            <a:extLst>
              <a:ext uri="{FF2B5EF4-FFF2-40B4-BE49-F238E27FC236}">
                <a16:creationId xmlns:a16="http://schemas.microsoft.com/office/drawing/2014/main" id="{9DFA8B3E-366E-FE40-A42F-DA21F5331B61}"/>
              </a:ext>
            </a:extLst>
          </p:cNvPr>
          <p:cNvSpPr>
            <a:spLocks noGrp="1"/>
          </p:cNvSpPr>
          <p:nvPr>
            <p:ph type="ftr" sz="quarter" idx="15"/>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7" name="Slide Number Placeholder 3">
            <a:extLst>
              <a:ext uri="{FF2B5EF4-FFF2-40B4-BE49-F238E27FC236}">
                <a16:creationId xmlns:a16="http://schemas.microsoft.com/office/drawing/2014/main" id="{2B329E8B-B27D-4C46-A234-2375444B946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4222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pic>
        <p:nvPicPr>
          <p:cNvPr id="14" name="Picture 13">
            <a:extLst>
              <a:ext uri="{FF2B5EF4-FFF2-40B4-BE49-F238E27FC236}">
                <a16:creationId xmlns:a16="http://schemas.microsoft.com/office/drawing/2014/main" id="{9C522B91-111D-E34D-A7DC-89C099D8E33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49CA740B-E0EE-9843-92BA-3F7F414E0B0E}"/>
              </a:ext>
            </a:extLst>
          </p:cNvPr>
          <p:cNvSpPr>
            <a:spLocks noGrp="1"/>
          </p:cNvSpPr>
          <p:nvPr>
            <p:ph type="ftr" sz="quarter" idx="16"/>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ABD7C794-261E-9F47-ADF5-FE5D04F46A7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4900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a:t>Copyright © 2019, Oracle and/or its affiliates. All rights reserved.|</a:t>
            </a:r>
            <a:endParaRPr lang="en-US" sz="700"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Slide Number Placeholder 3">
            <a:extLst>
              <a:ext uri="{FF2B5EF4-FFF2-40B4-BE49-F238E27FC236}">
                <a16:creationId xmlns:a16="http://schemas.microsoft.com/office/drawing/2014/main" id="{9A0317AC-2FD3-8542-95E8-D58FA7A8E9A6}"/>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9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
        <p:nvSpPr>
          <p:cNvPr id="21" name="Slide Number Placeholder 3">
            <a:extLst>
              <a:ext uri="{FF2B5EF4-FFF2-40B4-BE49-F238E27FC236}">
                <a16:creationId xmlns:a16="http://schemas.microsoft.com/office/drawing/2014/main" id="{AD215120-FD45-FC4F-BF1A-242CF633A573}"/>
              </a:ext>
            </a:extLst>
          </p:cNvPr>
          <p:cNvSpPr txBox="1">
            <a:spLocks/>
          </p:cNvSpPr>
          <p:nvPr userDrawn="1"/>
        </p:nvSpPr>
        <p:spPr>
          <a:xfrm>
            <a:off x="838200" y="6507623"/>
            <a:ext cx="50165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24" name="Picture 23">
            <a:extLst>
              <a:ext uri="{FF2B5EF4-FFF2-40B4-BE49-F238E27FC236}">
                <a16:creationId xmlns:a16="http://schemas.microsoft.com/office/drawing/2014/main" id="{52B749F5-17CC-A04D-AF16-F842FB2E2B1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287" y="368661"/>
            <a:ext cx="1465416" cy="192598"/>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2AC51ECB-9716-A547-804D-770D396B44E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B44A883-B674-2848-A374-585486085DD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F8CE1B83-040C-5746-99C2-3269202507B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0891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012176-28FC-9349-BDD2-D1172C963F6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66228E19-F32D-5048-B2E4-462044C0A79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0965B194-5B2B-4D45-8C2D-74DF2F5C35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34215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6CC2-46F4-7A4E-957F-997FF5F8BEA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A957C6CC-892C-E842-BA8E-809B5A9A3F77}"/>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C5BE4656-01CE-9549-ABA0-207CFB8B831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86EB3B-2768-214B-BF96-1FAF636BB77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98441CB9-9923-9140-A656-0926F2C95F6A}"/>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03FD8E45-2C46-DE48-A8A7-F6EF4DCC55E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2046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pic>
        <p:nvPicPr>
          <p:cNvPr id="11" name="Picture 10">
            <a:extLst>
              <a:ext uri="{FF2B5EF4-FFF2-40B4-BE49-F238E27FC236}">
                <a16:creationId xmlns:a16="http://schemas.microsoft.com/office/drawing/2014/main" id="{F255B182-E469-BD41-AFFA-A50D4D65998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FA72C762-BB86-C14A-B53A-5E5763CD5C49}"/>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5B5ADD5F-5BCD-4343-A90F-332C556473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676178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02C79381-CCB6-F94A-8114-2047669C25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746D06CC-F364-654F-B9F3-77F144293280}"/>
              </a:ext>
            </a:extLst>
          </p:cNvPr>
          <p:cNvSpPr>
            <a:spLocks noGrp="1"/>
          </p:cNvSpPr>
          <p:nvPr>
            <p:ph type="ftr" sz="quarter" idx="11"/>
          </p:nvPr>
        </p:nvSpPr>
        <p:spPr>
          <a:xfrm>
            <a:off x="7159585" y="6514977"/>
            <a:ext cx="3792589" cy="365125"/>
          </a:xfrm>
        </p:spPr>
        <p:txBody>
          <a:body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78FF5E37-9E59-9348-8788-23B6768406D8}"/>
              </a:ext>
            </a:extLst>
          </p:cNvPr>
          <p:cNvSpPr>
            <a:spLocks noGrp="1"/>
          </p:cNvSpPr>
          <p:nvPr>
            <p:ph type="sldNum" sz="quarter" idx="4"/>
          </p:nvPr>
        </p:nvSpPr>
        <p:spPr>
          <a:xfrm>
            <a:off x="65810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89528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3" y="6514977"/>
            <a:ext cx="3792589" cy="365125"/>
          </a:xfrm>
        </p:spPr>
        <p:txBody>
          <a:bodyPr/>
          <a:lstStyle/>
          <a:p>
            <a:r>
              <a:rPr lang="en-US" sz="800"/>
              <a:t>Copyright © 2019, Oracle and/or its affiliates. All rights reserved.|</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5192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194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Blank Green">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7598"/>
            <a:ext cx="12192000" cy="1105646"/>
          </a:xfrm>
          <a:prstGeom prst="rect">
            <a:avLst/>
          </a:prstGeom>
          <a:solidFill>
            <a:srgbClr val="2ECA80"/>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57509" y="91290"/>
            <a:ext cx="2573020" cy="980630"/>
          </a:xfrm>
          <a:prstGeom prst="rect">
            <a:avLst/>
          </a:prstGeom>
          <a:ln w="12700">
            <a:miter lim="400000"/>
          </a:ln>
        </p:spPr>
      </p:pic>
    </p:spTree>
    <p:extLst>
      <p:ext uri="{BB962C8B-B14F-4D97-AF65-F5344CB8AC3E}">
        <p14:creationId xmlns:p14="http://schemas.microsoft.com/office/powerpoint/2010/main" val="453027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SectionDivider_Red/Blue">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7D9D0AD-7541-6C4B-BF45-44E1315D7F87}"/>
              </a:ext>
            </a:extLst>
          </p:cNvPr>
          <p:cNvPicPr>
            <a:picLocks noChangeAspect="1"/>
          </p:cNvPicPr>
          <p:nvPr userDrawn="1"/>
        </p:nvPicPr>
        <p:blipFill>
          <a:blip r:embed="rId2">
            <a:alphaModFix amt="95000"/>
            <a:extLst>
              <a:ext uri="{28A0092B-C50C-407E-A947-70E740481C1C}">
                <a14:useLocalDpi xmlns:a14="http://schemas.microsoft.com/office/drawing/2010/main" val="0"/>
              </a:ext>
            </a:extLst>
          </a:blip>
          <a:stretch>
            <a:fillRect/>
          </a:stretch>
        </p:blipFill>
        <p:spPr>
          <a:xfrm flipV="1">
            <a:off x="-9521" y="2"/>
            <a:ext cx="8275684" cy="6857999"/>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id="{EB9D780C-B9A6-A24F-90B1-8A5AF71E73F8}"/>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2" name="Title 1"/>
          <p:cNvSpPr>
            <a:spLocks noGrp="1"/>
          </p:cNvSpPr>
          <p:nvPr>
            <p:ph type="ctrTitle" hasCustomPrompt="1"/>
          </p:nvPr>
        </p:nvSpPr>
        <p:spPr>
          <a:xfrm>
            <a:off x="531953" y="3260179"/>
            <a:ext cx="5352084" cy="1470025"/>
          </a:xfrm>
        </p:spPr>
        <p:txBody>
          <a:bodyPr vert="horz" lIns="0" tIns="0" rIns="0" bIns="0" rtlCol="0" anchor="b" anchorCtr="0">
            <a:noAutofit/>
          </a:bodyPr>
          <a:lstStyle>
            <a:lvl1pPr>
              <a:defRPr sz="4400" dirty="0">
                <a:solidFill>
                  <a:schemeClr val="tx1"/>
                </a:solidFill>
              </a:defRPr>
            </a:lvl1pPr>
          </a:lstStyle>
          <a:p>
            <a:r>
              <a:rPr lang="en-US" sz="4400" dirty="0"/>
              <a:t>Cover Title Calibri </a:t>
            </a:r>
            <a:br>
              <a:rPr lang="en-US" sz="4400" dirty="0"/>
            </a:br>
            <a:r>
              <a:rPr lang="en-US" sz="4400" dirty="0"/>
              <a:t>44pt Headline Case</a:t>
            </a:r>
          </a:p>
        </p:txBody>
      </p:sp>
      <p:sp>
        <p:nvSpPr>
          <p:cNvPr id="13" name="Text Placeholder 12"/>
          <p:cNvSpPr>
            <a:spLocks noGrp="1"/>
          </p:cNvSpPr>
          <p:nvPr>
            <p:ph type="body" sz="quarter" idx="13" hasCustomPrompt="1"/>
          </p:nvPr>
        </p:nvSpPr>
        <p:spPr>
          <a:xfrm>
            <a:off x="531953" y="4877788"/>
            <a:ext cx="5352084" cy="961084"/>
          </a:xfrm>
          <a:prstGeom prst="rect">
            <a:avLst/>
          </a:prstGeom>
        </p:spPr>
        <p:txBody>
          <a:bodyPr>
            <a:noAutofit/>
          </a:bodyPr>
          <a:lstStyle>
            <a:lvl1pPr marL="1588" indent="0">
              <a:spcBef>
                <a:spcPts val="0"/>
              </a:spcBef>
              <a:buFontTx/>
              <a:buNone/>
              <a:defRPr sz="2399"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Subtitle Calibri Bold 24pts</a:t>
            </a:r>
            <a:br>
              <a:rPr lang="en-US" sz="2400" dirty="0"/>
            </a:br>
            <a:endParaRPr lang="en-US" dirty="0"/>
          </a:p>
        </p:txBody>
      </p:sp>
      <p:sp>
        <p:nvSpPr>
          <p:cNvPr id="16" name="Text Placeholder 12"/>
          <p:cNvSpPr>
            <a:spLocks noGrp="1"/>
          </p:cNvSpPr>
          <p:nvPr>
            <p:ph type="body" sz="quarter" idx="15" hasCustomPrompt="1"/>
          </p:nvPr>
        </p:nvSpPr>
        <p:spPr>
          <a:xfrm>
            <a:off x="531953" y="1752276"/>
            <a:ext cx="5352084" cy="1362954"/>
          </a:xfrm>
          <a:prstGeom prst="rect">
            <a:avLst/>
          </a:prstGeom>
        </p:spPr>
        <p:txBody>
          <a:bodyPr>
            <a:noAutofit/>
          </a:bodyPr>
          <a:lstStyle>
            <a:lvl1pPr marL="1588" indent="0">
              <a:spcBef>
                <a:spcPts val="600"/>
              </a:spcBef>
              <a:buFontTx/>
              <a:buNone/>
              <a:defRPr sz="240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a:spcBef>
                <a:spcPts val="600"/>
              </a:spcBef>
            </a:pPr>
            <a:r>
              <a:rPr lang="en-US" sz="2000" dirty="0"/>
              <a:t>Name Calibri Bold 20pts</a:t>
            </a:r>
          </a:p>
          <a:p>
            <a:pPr>
              <a:spcBef>
                <a:spcPts val="600"/>
              </a:spcBef>
            </a:pPr>
            <a:r>
              <a:rPr lang="en-US" sz="2000" dirty="0"/>
              <a:t>Title Calibri Bold 20pts</a:t>
            </a:r>
          </a:p>
          <a:p>
            <a:pPr>
              <a:spcBef>
                <a:spcPts val="600"/>
              </a:spcBef>
            </a:pPr>
            <a:r>
              <a:rPr lang="en-US" sz="2000" dirty="0"/>
              <a:t>Organization Calibri Bold 20pts</a:t>
            </a:r>
          </a:p>
          <a:p>
            <a:pPr>
              <a:spcBef>
                <a:spcPts val="600"/>
              </a:spcBef>
            </a:pPr>
            <a:r>
              <a:rPr lang="en-US" sz="2000" dirty="0"/>
              <a:t>Date Calibri Bold 20pts</a:t>
            </a:r>
          </a:p>
        </p:txBody>
      </p:sp>
      <p:pic>
        <p:nvPicPr>
          <p:cNvPr id="9" name="Picture 8"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68732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a:t>Copyright © 2019, Oracle and/or its affiliates. All rights reserved.|</a:t>
            </a:r>
            <a:endParaRPr lang="en-US" sz="800" dirty="0"/>
          </a:p>
        </p:txBody>
      </p:sp>
      <p:pic>
        <p:nvPicPr>
          <p:cNvPr id="11" name="Picture 10">
            <a:extLst>
              <a:ext uri="{FF2B5EF4-FFF2-40B4-BE49-F238E27FC236}">
                <a16:creationId xmlns:a16="http://schemas.microsoft.com/office/drawing/2014/main" id="{034556E9-8D8D-2845-96C7-5DEE9289167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2" name="Picture 11">
            <a:extLst>
              <a:ext uri="{FF2B5EF4-FFF2-40B4-BE49-F238E27FC236}">
                <a16:creationId xmlns:a16="http://schemas.microsoft.com/office/drawing/2014/main" id="{39D61327-583F-1B41-839F-76D97C141B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4687" y="967181"/>
            <a:ext cx="1465416" cy="192598"/>
          </a:xfrm>
          <a:prstGeom prst="rect">
            <a:avLst/>
          </a:prstGeom>
        </p:spPr>
      </p:pic>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2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1677432"/>
            <a:ext cx="11128096" cy="4381213"/>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pic>
        <p:nvPicPr>
          <p:cNvPr id="10" name="Picture 9"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4671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GB"/>
              <a:t>Click icon to add picture</a:t>
            </a:r>
            <a:endParaRPr lang="en-US"/>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GB"/>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affiliates. All rights reserved.|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505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GB"/>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affiliates. All rights reserved.|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3041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DF9BD3B8-ED9E-424C-A4AA-9AE748B9C67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4" name="Slide Number Placeholder 3">
            <a:extLst>
              <a:ext uri="{FF2B5EF4-FFF2-40B4-BE49-F238E27FC236}">
                <a16:creationId xmlns:a16="http://schemas.microsoft.com/office/drawing/2014/main" id="{1704299A-FF8E-3D47-B6DD-D37E65521A3E}"/>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a:extLst>
              <a:ext uri="{FF2B5EF4-FFF2-40B4-BE49-F238E27FC236}">
                <a16:creationId xmlns:a16="http://schemas.microsoft.com/office/drawing/2014/main" id="{429529B3-95B7-534E-9827-DE8D91841DE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1287" y="376015"/>
            <a:ext cx="1319623" cy="168462"/>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9" name="Picture 8">
            <a:extLst>
              <a:ext uri="{FF2B5EF4-FFF2-40B4-BE49-F238E27FC236}">
                <a16:creationId xmlns:a16="http://schemas.microsoft.com/office/drawing/2014/main" id="{F38D40A1-D388-8643-BC4A-171E437A1D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4687" y="1066396"/>
            <a:ext cx="1319623" cy="168462"/>
          </a:xfrm>
          <a:prstGeom prst="rect">
            <a:avLst/>
          </a:prstGeom>
        </p:spPr>
      </p:pic>
    </p:spTree>
    <p:extLst>
      <p:ext uri="{BB962C8B-B14F-4D97-AF65-F5344CB8AC3E}">
        <p14:creationId xmlns:p14="http://schemas.microsoft.com/office/powerpoint/2010/main" val="451091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52D83BB8-F802-134A-8FBD-58FBE66F5DB5}"/>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40FD123E-C2AE-DF4D-9707-BCE8466A57B4}"/>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815050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9" name="Footer Placeholder 3">
            <a:extLst>
              <a:ext uri="{FF2B5EF4-FFF2-40B4-BE49-F238E27FC236}">
                <a16:creationId xmlns:a16="http://schemas.microsoft.com/office/drawing/2014/main" id="{AC80922D-3FCC-DF44-B102-7FF0D5BA1F7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0" name="Slide Number Placeholder 3">
            <a:extLst>
              <a:ext uri="{FF2B5EF4-FFF2-40B4-BE49-F238E27FC236}">
                <a16:creationId xmlns:a16="http://schemas.microsoft.com/office/drawing/2014/main" id="{3F601AF2-CB96-FB47-93A1-06A0F51BB9F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243907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B99B1A28-83C1-EB4F-A7D2-186CE07005BD}"/>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A4B764B2-2D9B-D543-9A69-58101FCE04D3}"/>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2CEB16F1-B604-324D-9D9C-72431FBE4AC8}"/>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43497273-C70D-104B-968E-9BF4249CDBC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042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0" name="Slide Number Placeholder 3">
            <a:extLst>
              <a:ext uri="{FF2B5EF4-FFF2-40B4-BE49-F238E27FC236}">
                <a16:creationId xmlns:a16="http://schemas.microsoft.com/office/drawing/2014/main" id="{94609EAD-3B98-1C46-8F69-D7499B32E5C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99F69C3E-DA06-EC43-BB09-C5077055EB4C}"/>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20DCD1F9-A107-EE49-BC47-26050D6BE5ED}"/>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606169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87512538-F5F5-DE4B-B197-E841461B7B41}"/>
              </a:ext>
            </a:extLst>
          </p:cNvPr>
          <p:cNvSpPr>
            <a:spLocks noGrp="1"/>
          </p:cNvSpPr>
          <p:nvPr>
            <p:ph type="ftr" sz="quarter" idx="3"/>
          </p:nvPr>
        </p:nvSpPr>
        <p:spPr>
          <a:xfrm>
            <a:off x="438562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02F08E74-F659-CE40-8946-33F269836D7F}"/>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16EB0625-B565-3240-AC65-C85B62B0CC3D}"/>
              </a:ext>
            </a:extLst>
          </p:cNvPr>
          <p:cNvSpPr>
            <a:spLocks noGrp="1"/>
          </p:cNvSpPr>
          <p:nvPr>
            <p:ph type="ftr" sz="quarter" idx="3"/>
          </p:nvPr>
        </p:nvSpPr>
        <p:spPr>
          <a:xfrm>
            <a:off x="1251589"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61A4C7E-5FE6-6B40-B2FB-EA05691CD859}"/>
              </a:ext>
            </a:extLst>
          </p:cNvPr>
          <p:cNvSpPr>
            <a:spLocks noGrp="1"/>
          </p:cNvSpPr>
          <p:nvPr>
            <p:ph type="sldNum" sz="quarter" idx="4"/>
          </p:nvPr>
        </p:nvSpPr>
        <p:spPr>
          <a:xfrm>
            <a:off x="673026"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982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3BE074E9-0004-CD49-9918-E0B74440CD4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6DEE667-DB0F-C845-B358-E8844EF1AB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5" name="Footer Placeholder 3">
            <a:extLst>
              <a:ext uri="{FF2B5EF4-FFF2-40B4-BE49-F238E27FC236}">
                <a16:creationId xmlns:a16="http://schemas.microsoft.com/office/drawing/2014/main" id="{2AFDE97F-597C-EB46-BB08-15551FF5FE4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7" name="Slide Number Placeholder 3">
            <a:extLst>
              <a:ext uri="{FF2B5EF4-FFF2-40B4-BE49-F238E27FC236}">
                <a16:creationId xmlns:a16="http://schemas.microsoft.com/office/drawing/2014/main" id="{9EFBD8EA-A004-7249-A1E7-36E2C129BE9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61B88662-2BED-AE43-B313-044A28A8B9F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8CFABF89-910E-3641-A60A-096CF63E9A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68197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5AD4C9F1-16F5-F547-A559-9BEA6F2E5754}"/>
              </a:ext>
            </a:extLst>
          </p:cNvPr>
          <p:cNvSpPr>
            <a:spLocks noGrp="1"/>
          </p:cNvSpPr>
          <p:nvPr>
            <p:ph type="ftr" sz="quarter" idx="3"/>
          </p:nvPr>
        </p:nvSpPr>
        <p:spPr>
          <a:xfrm>
            <a:off x="3987185"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834D6168-7358-5F41-96D5-55F106FF5001}"/>
              </a:ext>
            </a:extLst>
          </p:cNvPr>
          <p:cNvSpPr>
            <a:spLocks noGrp="1"/>
          </p:cNvSpPr>
          <p:nvPr>
            <p:ph type="sldNum" sz="quarter" idx="4"/>
          </p:nvPr>
        </p:nvSpPr>
        <p:spPr>
          <a:xfrm>
            <a:off x="34086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35A275C2-8E48-4341-B562-AD5EB90C9B9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FD4172BF-02D1-4B4B-A669-81583D59531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876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BAC2630-93AB-5C44-B052-E4C699950F4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9ACA8F63-9B8B-A347-9D18-80D7B09DFCD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9" name="Footer Placeholder 3">
            <a:extLst>
              <a:ext uri="{FF2B5EF4-FFF2-40B4-BE49-F238E27FC236}">
                <a16:creationId xmlns:a16="http://schemas.microsoft.com/office/drawing/2014/main" id="{28034AE9-D00B-2540-B07A-F66DEED61ED6}"/>
              </a:ext>
            </a:extLst>
          </p:cNvPr>
          <p:cNvSpPr>
            <a:spLocks noGrp="1"/>
          </p:cNvSpPr>
          <p:nvPr>
            <p:ph type="ftr" sz="quarter" idx="15"/>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C5BEDAAE-AC8E-DA43-A461-464D4669A4FA}"/>
              </a:ext>
            </a:extLst>
          </p:cNvPr>
          <p:cNvSpPr txBox="1">
            <a:spLocks/>
          </p:cNvSpPr>
          <p:nvPr userDrawn="1"/>
        </p:nvSpPr>
        <p:spPr>
          <a:xfrm>
            <a:off x="761287" y="6507623"/>
            <a:ext cx="578563"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F3762B4-8BB3-A445-B94B-8ECBC497D2E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DDA52BA-C209-E441-9BE8-F5D76B82E9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9480154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CEB94836-E295-9344-946F-75B4BC644BC3}"/>
              </a:ext>
            </a:extLst>
          </p:cNvPr>
          <p:cNvSpPr>
            <a:spLocks noGrp="1"/>
          </p:cNvSpPr>
          <p:nvPr>
            <p:ph type="ftr" sz="quarter" idx="3"/>
          </p:nvPr>
        </p:nvSpPr>
        <p:spPr>
          <a:xfrm>
            <a:off x="116276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E1E1B8F6-84A9-B64A-B77B-3209F9B5E342}"/>
              </a:ext>
            </a:extLst>
          </p:cNvPr>
          <p:cNvSpPr>
            <a:spLocks noGrp="1"/>
          </p:cNvSpPr>
          <p:nvPr>
            <p:ph type="sldNum" sz="quarter" idx="4"/>
          </p:nvPr>
        </p:nvSpPr>
        <p:spPr>
          <a:xfrm>
            <a:off x="58419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48270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0C3F087F-F7CC-A146-9321-E21818D13C0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D50BEE4B-BE06-724F-AE44-95030EFD688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609794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15093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4D369BF7-312B-8448-9B76-636A612C2FD4}"/>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92F49C49-915A-0E42-8DA8-194110974986}"/>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81625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3B5419F0-2E30-6E43-A33D-BDE0D02994DE}"/>
              </a:ext>
            </a:extLst>
          </p:cNvPr>
          <p:cNvSpPr>
            <a:spLocks noGrp="1"/>
          </p:cNvSpPr>
          <p:nvPr>
            <p:ph type="ftr" sz="quarter" idx="3"/>
          </p:nvPr>
        </p:nvSpPr>
        <p:spPr>
          <a:xfrm>
            <a:off x="1339850" y="6514977"/>
            <a:ext cx="3792589" cy="365125"/>
          </a:xfrm>
          <a:prstGeom prst="rect">
            <a:avLst/>
          </a:prstGeom>
        </p:spPr>
        <p:txBody>
          <a:bodyPr anchor="ctr"/>
          <a:lstStyle>
            <a:lvl1pPr>
              <a:defRPr b="1" i="0">
                <a:solidFill>
                  <a:schemeClr val="bg1"/>
                </a:solidFill>
                <a:latin typeface="Oracle Sans Semi" panose="020B0503020204020204" pitchFamily="34" charset="0"/>
                <a:cs typeface="Oracle Sans Semi"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60EBCFC1-14BC-4449-8A23-EFA22A781C1B}"/>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1" i="0">
                <a:solidFill>
                  <a:schemeClr val="bg1"/>
                </a:solidFill>
                <a:latin typeface="Oracle Sans Semi" panose="020B0503020204020204" pitchFamily="34" charset="0"/>
                <a:cs typeface="Oracle Sans Semi"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1319752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07258016-6D16-AF47-8779-46E98CAD3BC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E8FDD816-23F5-9247-8316-91752CAF65A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656B5BE-EC38-D14A-952A-6AC20443043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DDF926DB-BBD3-5D44-BBBE-047718C3CC1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80885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9AFBAE21-4EEB-9840-BD6E-144A76B02C1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A1CDC0C5-CBAD-E245-BE85-AD54A8E54EC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560701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9426D8EF-1C86-B347-9814-CBDE5223C5B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8E603B2F-5F17-9C4D-B7BA-6225F1194ED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03990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11287"/>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11287"/>
            <a:ext cx="979938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0F8EFB4C-7B44-884E-949B-ED2A0AA5393F}"/>
              </a:ext>
            </a:extLst>
          </p:cNvPr>
          <p:cNvSpPr>
            <a:spLocks noGrp="1"/>
          </p:cNvSpPr>
          <p:nvPr>
            <p:ph type="ftr" sz="quarter" idx="12"/>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2" name="Slide Number Placeholder 3">
            <a:extLst>
              <a:ext uri="{FF2B5EF4-FFF2-40B4-BE49-F238E27FC236}">
                <a16:creationId xmlns:a16="http://schemas.microsoft.com/office/drawing/2014/main" id="{11F22718-4735-1945-80F9-3CC86E8682C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080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2B211917-E67A-E74C-879E-3820F1BAF6B2}"/>
              </a:ext>
            </a:extLst>
          </p:cNvPr>
          <p:cNvSpPr>
            <a:spLocks noGrp="1"/>
          </p:cNvSpPr>
          <p:nvPr>
            <p:ph type="ftr" sz="quarter" idx="3"/>
          </p:nvPr>
        </p:nvSpPr>
        <p:spPr>
          <a:xfrm>
            <a:off x="720271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3D39BB13-0924-1A4F-988E-F929A483DD91}"/>
              </a:ext>
            </a:extLst>
          </p:cNvPr>
          <p:cNvSpPr>
            <a:spLocks noGrp="1"/>
          </p:cNvSpPr>
          <p:nvPr>
            <p:ph type="sldNum" sz="quarter" idx="4"/>
          </p:nvPr>
        </p:nvSpPr>
        <p:spPr>
          <a:xfrm>
            <a:off x="662415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14880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C432CD-51B5-E441-97C5-9292631D616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6" name="Slide Number Placeholder 3">
            <a:extLst>
              <a:ext uri="{FF2B5EF4-FFF2-40B4-BE49-F238E27FC236}">
                <a16:creationId xmlns:a16="http://schemas.microsoft.com/office/drawing/2014/main" id="{720D8271-B86C-0042-98E7-5B8FC8789F6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604772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947CB4-984A-324C-B69F-1BA5128B59B3}"/>
              </a:ext>
            </a:extLst>
          </p:cNvPr>
          <p:cNvGrpSpPr/>
          <p:nvPr userDrawn="1"/>
        </p:nvGrpSpPr>
        <p:grpSpPr>
          <a:xfrm>
            <a:off x="-1" y="1"/>
            <a:ext cx="12192000" cy="7267074"/>
            <a:chOff x="188924" y="182059"/>
            <a:chExt cx="11811484" cy="6557069"/>
          </a:xfrm>
        </p:grpSpPr>
        <p:pic>
          <p:nvPicPr>
            <p:cNvPr id="9" name="Picture 8">
              <a:extLst>
                <a:ext uri="{FF2B5EF4-FFF2-40B4-BE49-F238E27FC236}">
                  <a16:creationId xmlns:a16="http://schemas.microsoft.com/office/drawing/2014/main" id="{36AD2F11-0E63-1C44-A622-BC1C08F6890F}"/>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188924" y="182059"/>
              <a:ext cx="11657012" cy="6557069"/>
            </a:xfrm>
            <a:prstGeom prst="rect">
              <a:avLst/>
            </a:prstGeom>
          </p:spPr>
        </p:pic>
        <p:sp>
          <p:nvSpPr>
            <p:cNvPr id="10" name="Parallelogram 15">
              <a:extLst>
                <a:ext uri="{FF2B5EF4-FFF2-40B4-BE49-F238E27FC236}">
                  <a16:creationId xmlns:a16="http://schemas.microsoft.com/office/drawing/2014/main" id="{ACDB1AEB-59E6-4746-AB59-2173A2ECDCB0}"/>
                </a:ext>
              </a:extLst>
            </p:cNvPr>
            <p:cNvSpPr/>
            <p:nvPr userDrawn="1"/>
          </p:nvSpPr>
          <p:spPr>
            <a:xfrm rot="10800000">
              <a:off x="9719419" y="2921179"/>
              <a:ext cx="2280989" cy="3482178"/>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989" h="3482178">
                  <a:moveTo>
                    <a:pt x="1931" y="3477128"/>
                  </a:moveTo>
                  <a:cubicBezTo>
                    <a:pt x="-272" y="2325252"/>
                    <a:pt x="2203" y="1151876"/>
                    <a:pt x="0" y="0"/>
                  </a:cubicBezTo>
                  <a:lnTo>
                    <a:pt x="2280989" y="3670"/>
                  </a:lnTo>
                  <a:lnTo>
                    <a:pt x="15854" y="3482178"/>
                  </a:lnTo>
                  <a:lnTo>
                    <a:pt x="1931" y="3477128"/>
                  </a:lnTo>
                  <a:close/>
                </a:path>
              </a:pathLst>
            </a:custGeom>
            <a:gradFill>
              <a:gsLst>
                <a:gs pos="0">
                  <a:srgbClr val="00758F">
                    <a:alpha val="10000"/>
                  </a:srgbClr>
                </a:gs>
                <a:gs pos="100000">
                  <a:srgbClr val="F8000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2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7" name="Picture 16" descr="Oracle logo in white on red staging background" title="Oracle red badge logo">
            <a:extLst>
              <a:ext uri="{FF2B5EF4-FFF2-40B4-BE49-F238E27FC236}">
                <a16:creationId xmlns:a16="http://schemas.microsoft.com/office/drawing/2014/main" id="{B9306596-D181-294C-A80A-40720F1C026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6" name="Slide Number Placeholder 5"/>
          <p:cNvSpPr>
            <a:spLocks noGrp="1"/>
          </p:cNvSpPr>
          <p:nvPr>
            <p:ph type="sldNum" sz="quarter" idx="12"/>
          </p:nvPr>
        </p:nvSpPr>
        <p:spPr/>
        <p:txBody>
          <a:bodyPr/>
          <a:lstStyle/>
          <a:p>
            <a:pPr algn="r">
              <a:defRPr/>
            </a:pPr>
            <a:fld id="{C51EAA63-D034-42AE-91FA-B13B9518C7BE}" type="slidenum">
              <a:rPr lang="en-US" sz="850" smtClean="0">
                <a:solidFill>
                  <a:srgbClr val="4E5052"/>
                </a:solidFill>
                <a:latin typeface="Univers LT Std 55 Roman" panose="020B0603020202020204" pitchFamily="34" charset="77"/>
                <a:cs typeface="+mn-cs"/>
              </a:rPr>
              <a:pPr algn="r">
                <a:defRPr/>
              </a:pPr>
              <a:t>‹#›</a:t>
            </a:fld>
            <a:endParaRPr lang="en-US" sz="850">
              <a:solidFill>
                <a:srgbClr val="4E5052"/>
              </a:solidFill>
              <a:latin typeface="Univers LT Std 55 Roman" panose="020B0603020202020204" pitchFamily="34" charset="77"/>
              <a:cs typeface="+mn-cs"/>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18" name="Footer Placeholder 16">
            <a:extLst>
              <a:ext uri="{FF2B5EF4-FFF2-40B4-BE49-F238E27FC236}">
                <a16:creationId xmlns:a16="http://schemas.microsoft.com/office/drawing/2014/main" id="{ED104454-5EDB-D94F-B309-09DEB0533BB0}"/>
              </a:ext>
            </a:extLst>
          </p:cNvPr>
          <p:cNvSpPr>
            <a:spLocks noGrp="1"/>
          </p:cNvSpPr>
          <p:nvPr>
            <p:ph type="ftr" sz="quarter" idx="15"/>
          </p:nvPr>
        </p:nvSpPr>
        <p:spPr>
          <a:xfrm>
            <a:off x="3009027" y="6556248"/>
            <a:ext cx="8232396" cy="182880"/>
          </a:xfrm>
        </p:spPr>
        <p:txBody>
          <a:bodyPr/>
          <a:lstStyle>
            <a:lvl1pPr>
              <a:defRPr>
                <a:solidFill>
                  <a:srgbClr val="4E5052"/>
                </a:solidFill>
              </a:defRPr>
            </a:lvl1pPr>
          </a:lstStyle>
          <a:p>
            <a:pPr algn="r">
              <a:defRPr/>
            </a:pPr>
            <a:r>
              <a:rPr lang="en-US" sz="850">
                <a:latin typeface="Univers LT Std 55 Roman" panose="020B0603020202020204" pitchFamily="34" charset="77"/>
                <a:cs typeface="+mn-cs"/>
              </a:rPr>
              <a:t>Copyright © 2019, Oracle and/or its affiliates. All rights reserved.|</a:t>
            </a:r>
            <a:endParaRPr lang="en-US" sz="850" dirty="0">
              <a:latin typeface="Univers LT Std 55 Roman" panose="020B0603020202020204" pitchFamily="34" charset="77"/>
              <a:cs typeface="+mn-cs"/>
            </a:endParaRPr>
          </a:p>
        </p:txBody>
      </p:sp>
    </p:spTree>
    <p:extLst>
      <p:ext uri="{BB962C8B-B14F-4D97-AF65-F5344CB8AC3E}">
        <p14:creationId xmlns:p14="http://schemas.microsoft.com/office/powerpoint/2010/main" val="388391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2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1677432"/>
            <a:ext cx="11128096" cy="4381213"/>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pic>
        <p:nvPicPr>
          <p:cNvPr id="10" name="Picture 9"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51938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3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2145460"/>
            <a:ext cx="11128096" cy="3913186"/>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sp>
        <p:nvSpPr>
          <p:cNvPr id="10" name="Text Placeholder 16">
            <a:extLst>
              <a:ext uri="{FF2B5EF4-FFF2-40B4-BE49-F238E27FC236}">
                <a16:creationId xmlns:a16="http://schemas.microsoft.com/office/drawing/2014/main" id="{454D2FD8-829A-D74C-B185-1E2D29D49DA0}"/>
              </a:ext>
            </a:extLst>
          </p:cNvPr>
          <p:cNvSpPr>
            <a:spLocks noGrp="1"/>
          </p:cNvSpPr>
          <p:nvPr>
            <p:ph type="body" sz="quarter" idx="16"/>
          </p:nvPr>
        </p:nvSpPr>
        <p:spPr>
          <a:xfrm>
            <a:off x="530362" y="1616076"/>
            <a:ext cx="11129687" cy="350947"/>
          </a:xfrm>
        </p:spPr>
        <p:txBody>
          <a:bodyPr lIns="0" tIns="0" rIns="0" bIns="0" anchor="t"/>
          <a:lstStyle>
            <a:lvl1pPr marL="0" indent="0">
              <a:buNone/>
              <a:defRPr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pic>
        <p:nvPicPr>
          <p:cNvPr id="13" name="Picture 12"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860674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Green">
    <p:bg>
      <p:bgPr>
        <a:solidFill>
          <a:srgbClr val="2ECA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E47D-CAF0-7642-9DAA-448C1874CC0E}"/>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1CE6FEAE-4C1D-9E47-8CED-5AB6D534B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C62569C-77C9-C344-BB72-7B3053451F3C}"/>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pptbg.pdf" descr="pptbg.pdf">
            <a:extLst>
              <a:ext uri="{FF2B5EF4-FFF2-40B4-BE49-F238E27FC236}">
                <a16:creationId xmlns:a16="http://schemas.microsoft.com/office/drawing/2014/main" id="{DE031171-FCE2-C345-ADD7-249A02A176DD}"/>
              </a:ext>
            </a:extLst>
          </p:cNvPr>
          <p:cNvPicPr>
            <a:picLocks noChangeAspect="1"/>
          </p:cNvPicPr>
          <p:nvPr userDrawn="1"/>
        </p:nvPicPr>
        <p:blipFill>
          <a:blip r:embed="rId2">
            <a:alphaModFix amt="24521"/>
          </a:blip>
          <a:srcRect l="35911" r="35911"/>
          <a:stretch>
            <a:fillRect/>
          </a:stretch>
        </p:blipFill>
        <p:spPr>
          <a:xfrm>
            <a:off x="8929688" y="192087"/>
            <a:ext cx="3167951" cy="6230166"/>
          </a:xfrm>
          <a:prstGeom prst="rect">
            <a:avLst/>
          </a:prstGeom>
          <a:ln w="12700">
            <a:miter lim="400000"/>
          </a:ln>
        </p:spPr>
      </p:pic>
      <p:pic>
        <p:nvPicPr>
          <p:cNvPr id="10" name="oracle-logo-white.pdf" descr="oracle-logo-white.pdf">
            <a:extLst>
              <a:ext uri="{FF2B5EF4-FFF2-40B4-BE49-F238E27FC236}">
                <a16:creationId xmlns:a16="http://schemas.microsoft.com/office/drawing/2014/main" id="{F57EB6A8-AE20-5A4D-974F-98D92C251C4A}"/>
              </a:ext>
            </a:extLst>
          </p:cNvPr>
          <p:cNvPicPr>
            <a:picLocks noChangeAspect="1"/>
          </p:cNvPicPr>
          <p:nvPr userDrawn="1"/>
        </p:nvPicPr>
        <p:blipFill>
          <a:blip r:embed="rId3"/>
          <a:stretch>
            <a:fillRect/>
          </a:stretch>
        </p:blipFill>
        <p:spPr>
          <a:xfrm>
            <a:off x="94361" y="6635159"/>
            <a:ext cx="1031081" cy="128886"/>
          </a:xfrm>
          <a:prstGeom prst="rect">
            <a:avLst/>
          </a:prstGeom>
          <a:ln w="12700">
            <a:miter lim="400000"/>
          </a:ln>
        </p:spPr>
      </p:pic>
    </p:spTree>
    <p:extLst>
      <p:ext uri="{BB962C8B-B14F-4D97-AF65-F5344CB8AC3E}">
        <p14:creationId xmlns:p14="http://schemas.microsoft.com/office/powerpoint/2010/main" val="14515691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Blank Green">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7598"/>
            <a:ext cx="12192000" cy="1105646"/>
          </a:xfrm>
          <a:prstGeom prst="rect">
            <a:avLst/>
          </a:prstGeom>
          <a:solidFill>
            <a:srgbClr val="2ECA80"/>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57509" y="91290"/>
            <a:ext cx="2573020" cy="980630"/>
          </a:xfrm>
          <a:prstGeom prst="rect">
            <a:avLst/>
          </a:prstGeom>
          <a:ln w="12700">
            <a:miter lim="400000"/>
          </a:ln>
        </p:spPr>
      </p:pic>
    </p:spTree>
    <p:extLst>
      <p:ext uri="{BB962C8B-B14F-4D97-AF65-F5344CB8AC3E}">
        <p14:creationId xmlns:p14="http://schemas.microsoft.com/office/powerpoint/2010/main" val="2344836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Blu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1111"/>
            <a:ext cx="12192000" cy="1105646"/>
          </a:xfrm>
          <a:prstGeom prst="rect">
            <a:avLst/>
          </a:prstGeom>
          <a:solidFill>
            <a:srgbClr val="50A5E9"/>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66218" y="91290"/>
            <a:ext cx="2573020" cy="980630"/>
          </a:xfrm>
          <a:prstGeom prst="rect">
            <a:avLst/>
          </a:prstGeom>
          <a:ln w="12700">
            <a:miter lim="400000"/>
          </a:ln>
        </p:spPr>
      </p:pic>
    </p:spTree>
    <p:extLst>
      <p:ext uri="{BB962C8B-B14F-4D97-AF65-F5344CB8AC3E}">
        <p14:creationId xmlns:p14="http://schemas.microsoft.com/office/powerpoint/2010/main" val="2392565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688529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508119-8D4B-BD4E-B363-09403E2D5A92}"/>
              </a:ext>
            </a:extLst>
          </p:cNvPr>
          <p:cNvPicPr>
            <a:picLocks noChangeAspect="1" noChangeArrowheads="1"/>
          </p:cNvPicPr>
          <p:nvPr userDrawn="1"/>
        </p:nvPicPr>
        <p:blipFill>
          <a:blip r:embed="rId2" cstate="print"/>
          <a:srcRect/>
          <a:stretch>
            <a:fillRect/>
          </a:stretch>
        </p:blipFill>
        <p:spPr bwMode="auto">
          <a:xfrm>
            <a:off x="463416" y="102870"/>
            <a:ext cx="11265169" cy="6464091"/>
          </a:xfrm>
          <a:prstGeom prst="rect">
            <a:avLst/>
          </a:prstGeom>
          <a:noFill/>
          <a:ln w="9525">
            <a:noFill/>
            <a:round/>
            <a:headEnd/>
            <a:tailEnd/>
          </a:ln>
        </p:spPr>
      </p:pic>
      <p:sp>
        <p:nvSpPr>
          <p:cNvPr id="3" name="Slide Number Placeholder 2">
            <a:extLst>
              <a:ext uri="{FF2B5EF4-FFF2-40B4-BE49-F238E27FC236}">
                <a16:creationId xmlns:a16="http://schemas.microsoft.com/office/drawing/2014/main" id="{9DF53665-E7E3-A24F-813D-E24B5ABB37DB}"/>
              </a:ext>
            </a:extLst>
          </p:cNvPr>
          <p:cNvSpPr>
            <a:spLocks noGrp="1"/>
          </p:cNvSpPr>
          <p:nvPr>
            <p:ph type="sldNum" sz="quarter" idx="10"/>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5" name="oracle-logo.pdf" descr="oracle-logo.pdf">
            <a:extLst>
              <a:ext uri="{FF2B5EF4-FFF2-40B4-BE49-F238E27FC236}">
                <a16:creationId xmlns:a16="http://schemas.microsoft.com/office/drawing/2014/main" id="{7C723702-2E2A-F843-BD55-D679D63C8A2E}"/>
              </a:ext>
            </a:extLst>
          </p:cNvPr>
          <p:cNvPicPr>
            <a:picLocks noChangeAspect="1"/>
          </p:cNvPicPr>
          <p:nvPr userDrawn="1"/>
        </p:nvPicPr>
        <p:blipFill>
          <a:blip r:embed="rId3"/>
          <a:stretch>
            <a:fillRect/>
          </a:stretch>
        </p:blipFill>
        <p:spPr>
          <a:xfrm>
            <a:off x="94361" y="6651683"/>
            <a:ext cx="1031081" cy="128886"/>
          </a:xfrm>
          <a:prstGeom prst="rect">
            <a:avLst/>
          </a:prstGeom>
          <a:ln w="12700">
            <a:miter lim="400000"/>
          </a:ln>
        </p:spPr>
      </p:pic>
    </p:spTree>
    <p:extLst>
      <p:ext uri="{BB962C8B-B14F-4D97-AF65-F5344CB8AC3E}">
        <p14:creationId xmlns:p14="http://schemas.microsoft.com/office/powerpoint/2010/main" val="235587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BF502-8D37-F747-A37F-40B536FAD5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DE0C1277-82B6-0242-8633-0B5C91B9E317}"/>
              </a:ext>
            </a:extLst>
          </p:cNvPr>
          <p:cNvSpPr>
            <a:spLocks noGrp="1"/>
          </p:cNvSpPr>
          <p:nvPr>
            <p:ph type="ftr" sz="quarter" idx="11"/>
          </p:nvPr>
        </p:nvSpPr>
        <p:spPr>
          <a:xfrm>
            <a:off x="4385622" y="6514977"/>
            <a:ext cx="3792589" cy="365125"/>
          </a:xfrm>
        </p:spPr>
        <p:txBody>
          <a:bodyPr/>
          <a:lstStyle/>
          <a:p>
            <a:r>
              <a:rPr lang="en-US" sz="800"/>
              <a:t>Copyright © 2019, Oracle and/or its affiliates. All rights reserved.|</a:t>
            </a:r>
            <a:endParaRPr lang="en-US" sz="800" dirty="0"/>
          </a:p>
        </p:txBody>
      </p:sp>
      <p:sp>
        <p:nvSpPr>
          <p:cNvPr id="16" name="Slide Number Placeholder 3">
            <a:extLst>
              <a:ext uri="{FF2B5EF4-FFF2-40B4-BE49-F238E27FC236}">
                <a16:creationId xmlns:a16="http://schemas.microsoft.com/office/drawing/2014/main" id="{ADECFE24-2F6D-8742-B4D4-F887852B7498}"/>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1BC302-6DF8-3247-836E-E8C807D7AC0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1207E38-9101-924D-BDA8-AFF9F67DA2F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2E29E1E4-4736-0C4D-BCD7-E2EB87F2FC9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18490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2.jp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339850" y="6514977"/>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8" name="Slide Number Placeholder 3">
            <a:extLst>
              <a:ext uri="{FF2B5EF4-FFF2-40B4-BE49-F238E27FC236}">
                <a16:creationId xmlns:a16="http://schemas.microsoft.com/office/drawing/2014/main" id="{C91EE73D-1D23-714C-9DE9-81B11FC79B6B}"/>
              </a:ext>
            </a:extLst>
          </p:cNvPr>
          <p:cNvSpPr>
            <a:spLocks noGrp="1"/>
          </p:cNvSpPr>
          <p:nvPr>
            <p:ph type="sldNum" sz="quarter" idx="4"/>
          </p:nvPr>
        </p:nvSpPr>
        <p:spPr>
          <a:xfrm>
            <a:off x="838200" y="6507623"/>
            <a:ext cx="50165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714" r:id="rId6"/>
    <p:sldLayoutId id="2147483650" r:id="rId7"/>
    <p:sldLayoutId id="2147483651" r:id="rId8"/>
    <p:sldLayoutId id="2147483658" r:id="rId9"/>
    <p:sldLayoutId id="2147483717" r:id="rId10"/>
    <p:sldLayoutId id="2147483659" r:id="rId11"/>
    <p:sldLayoutId id="2147483660" r:id="rId12"/>
    <p:sldLayoutId id="2147483665" r:id="rId13"/>
    <p:sldLayoutId id="2147483666" r:id="rId14"/>
    <p:sldLayoutId id="2147483667" r:id="rId15"/>
    <p:sldLayoutId id="2147483661" r:id="rId16"/>
    <p:sldLayoutId id="2147483662" r:id="rId17"/>
    <p:sldLayoutId id="2147483668" r:id="rId18"/>
    <p:sldLayoutId id="2147483674" r:id="rId19"/>
    <p:sldLayoutId id="2147483663" r:id="rId20"/>
    <p:sldLayoutId id="2147483675" r:id="rId21"/>
    <p:sldLayoutId id="2147483669" r:id="rId22"/>
    <p:sldLayoutId id="2147483673" r:id="rId23"/>
    <p:sldLayoutId id="2147483670" r:id="rId24"/>
    <p:sldLayoutId id="2147483671" r:id="rId25"/>
    <p:sldLayoutId id="2147483654" r:id="rId26"/>
    <p:sldLayoutId id="2147483655" r:id="rId27"/>
    <p:sldLayoutId id="2147483722" r:id="rId28"/>
    <p:sldLayoutId id="2147483723" r:id="rId29"/>
    <p:sldLayoutId id="2147483724" r:id="rId30"/>
    <p:sldLayoutId id="2147483731" r:id="rId31"/>
    <p:sldLayoutId id="2147483734" r:id="rId32"/>
  </p:sldLayoutIdLs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8B4A1E61-DF4B-0742-AC7D-7450F5BD0855}"/>
              </a:ext>
            </a:extLst>
          </p:cNvPr>
          <p:cNvPicPr>
            <a:picLocks noChangeAspect="1"/>
          </p:cNvPicPr>
          <p:nvPr userDrawn="1"/>
        </p:nvPicPr>
        <p:blipFill>
          <a:blip r:embed="rId41"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EA9C7C62-0685-1F40-B528-FD3888FE34D3}"/>
              </a:ext>
            </a:extLst>
          </p:cNvPr>
          <p:cNvSpPr>
            <a:spLocks noGrp="1"/>
          </p:cNvSpPr>
          <p:nvPr>
            <p:ph type="ftr" sz="quarter" idx="3"/>
          </p:nvPr>
        </p:nvSpPr>
        <p:spPr>
          <a:xfrm>
            <a:off x="141676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8F8F12A4-7B8F-334A-AD16-35B3111ADC3B}"/>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715" r:id="rId7"/>
    <p:sldLayoutId id="2147483680" r:id="rId8"/>
    <p:sldLayoutId id="2147483681" r:id="rId9"/>
    <p:sldLayoutId id="2147483682" r:id="rId10"/>
    <p:sldLayoutId id="2147483716"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707" r:id="rId23"/>
    <p:sldLayoutId id="2147483694" r:id="rId24"/>
    <p:sldLayoutId id="2147483704" r:id="rId25"/>
    <p:sldLayoutId id="2147483695" r:id="rId26"/>
    <p:sldLayoutId id="2147483696" r:id="rId27"/>
    <p:sldLayoutId id="2147483697" r:id="rId28"/>
    <p:sldLayoutId id="2147483701" r:id="rId29"/>
    <p:sldLayoutId id="2147483712" r:id="rId30"/>
    <p:sldLayoutId id="2147483713" r:id="rId31"/>
    <p:sldLayoutId id="2147483718" r:id="rId32"/>
    <p:sldLayoutId id="2147483719" r:id="rId33"/>
    <p:sldLayoutId id="2147483721" r:id="rId34"/>
    <p:sldLayoutId id="2147483726" r:id="rId35"/>
    <p:sldLayoutId id="2147483727" r:id="rId36"/>
    <p:sldLayoutId id="2147483728" r:id="rId37"/>
    <p:sldLayoutId id="2147483729" r:id="rId38"/>
  </p:sldLayoutIdLs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7.xml"/><Relationship Id="rId5" Type="http://schemas.openxmlformats.org/officeDocument/2006/relationships/image" Target="../media/image48.sv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4B6F5-7092-1343-8D02-01838D6BF580}"/>
              </a:ext>
            </a:extLst>
          </p:cNvPr>
          <p:cNvSpPr>
            <a:spLocks noGrp="1"/>
          </p:cNvSpPr>
          <p:nvPr>
            <p:ph type="body" sz="quarter" idx="13"/>
          </p:nvPr>
        </p:nvSpPr>
        <p:spPr>
          <a:xfrm>
            <a:off x="1053611" y="3892526"/>
            <a:ext cx="10073301" cy="2165373"/>
          </a:xfrm>
        </p:spPr>
        <p:txBody>
          <a:bodyPr/>
          <a:lstStyle/>
          <a:p>
            <a:r>
              <a:rPr lang="en-US" dirty="0"/>
              <a:t>Group 8</a:t>
            </a:r>
          </a:p>
          <a:p>
            <a:r>
              <a:rPr lang="en-US" dirty="0"/>
              <a:t>Batch 12</a:t>
            </a:r>
          </a:p>
          <a:p>
            <a:r>
              <a:rPr lang="en-US" dirty="0"/>
              <a:t>OFSS, Bangalore </a:t>
            </a:r>
          </a:p>
          <a:p>
            <a:r>
              <a:rPr lang="en-US" dirty="0"/>
              <a:t>Presented By: Ayush, Saket, Jaideep</a:t>
            </a:r>
          </a:p>
        </p:txBody>
      </p:sp>
      <p:sp>
        <p:nvSpPr>
          <p:cNvPr id="3" name="Title 2">
            <a:extLst>
              <a:ext uri="{FF2B5EF4-FFF2-40B4-BE49-F238E27FC236}">
                <a16:creationId xmlns:a16="http://schemas.microsoft.com/office/drawing/2014/main" id="{9F7B9D4F-C948-A340-9F12-07D0F0B71683}"/>
              </a:ext>
            </a:extLst>
          </p:cNvPr>
          <p:cNvSpPr>
            <a:spLocks noGrp="1"/>
          </p:cNvSpPr>
          <p:nvPr>
            <p:ph type="title"/>
          </p:nvPr>
        </p:nvSpPr>
        <p:spPr>
          <a:xfrm>
            <a:off x="826842" y="2753721"/>
            <a:ext cx="10841162" cy="909981"/>
          </a:xfrm>
        </p:spPr>
        <p:txBody>
          <a:bodyPr>
            <a:normAutofit fontScale="90000"/>
          </a:bodyPr>
          <a:lstStyle/>
          <a:p>
            <a:r>
              <a:rPr lang="en-US" dirty="0"/>
              <a:t>  Up Funds-Mutual Fund Management System </a:t>
            </a:r>
          </a:p>
        </p:txBody>
      </p:sp>
      <p:sp>
        <p:nvSpPr>
          <p:cNvPr id="5" name="Slide Number Placeholder 4">
            <a:extLst>
              <a:ext uri="{FF2B5EF4-FFF2-40B4-BE49-F238E27FC236}">
                <a16:creationId xmlns:a16="http://schemas.microsoft.com/office/drawing/2014/main" id="{D455DC00-6B0D-8142-8E48-F483E7363EE7}"/>
              </a:ext>
            </a:extLst>
          </p:cNvPr>
          <p:cNvSpPr>
            <a:spLocks noGrp="1"/>
          </p:cNvSpPr>
          <p:nvPr>
            <p:ph type="sldNum" sz="quarter" idx="17"/>
          </p:nvPr>
        </p:nvSpPr>
        <p:spPr>
          <a:xfrm>
            <a:off x="633621" y="6349718"/>
            <a:ext cx="386443" cy="365125"/>
          </a:xfrm>
        </p:spPr>
        <p:txBody>
          <a:bodyPr/>
          <a:lstStyle/>
          <a:p>
            <a:fld id="{7C371504-33D9-B044-8C50-620C44A06CB1}" type="slidenum">
              <a:rPr lang="en-US" smtClean="0"/>
              <a:pPr/>
              <a:t>1</a:t>
            </a:fld>
            <a:endParaRPr lang="en-US" dirty="0"/>
          </a:p>
        </p:txBody>
      </p:sp>
      <p:sp>
        <p:nvSpPr>
          <p:cNvPr id="6" name="Footer Placeholder 5">
            <a:extLst>
              <a:ext uri="{FF2B5EF4-FFF2-40B4-BE49-F238E27FC236}">
                <a16:creationId xmlns:a16="http://schemas.microsoft.com/office/drawing/2014/main" id="{2A969D8B-C528-4D5E-B94C-6BE3D585E266}"/>
              </a:ext>
            </a:extLst>
          </p:cNvPr>
          <p:cNvSpPr>
            <a:spLocks noGrp="1"/>
          </p:cNvSpPr>
          <p:nvPr>
            <p:ph type="ftr" sz="quarter" idx="16"/>
          </p:nvPr>
        </p:nvSpPr>
        <p:spPr/>
        <p:txBody>
          <a:bodyPr/>
          <a:lstStyle/>
          <a:p>
            <a:r>
              <a:rPr lang="en-US" dirty="0"/>
              <a:t>Copyright © 2019, Oracle and/or its affiliates. All rights reserved.|</a:t>
            </a:r>
          </a:p>
        </p:txBody>
      </p:sp>
      <p:sp>
        <p:nvSpPr>
          <p:cNvPr id="7" name="TextBox 6">
            <a:extLst>
              <a:ext uri="{FF2B5EF4-FFF2-40B4-BE49-F238E27FC236}">
                <a16:creationId xmlns:a16="http://schemas.microsoft.com/office/drawing/2014/main" id="{55F808CE-813A-6CBC-E75E-915EA8216C84}"/>
              </a:ext>
            </a:extLst>
          </p:cNvPr>
          <p:cNvSpPr txBox="1"/>
          <p:nvPr/>
        </p:nvSpPr>
        <p:spPr>
          <a:xfrm>
            <a:off x="85725" y="2287909"/>
            <a:ext cx="11449049" cy="523220"/>
          </a:xfrm>
          <a:prstGeom prst="rect">
            <a:avLst/>
          </a:prstGeom>
          <a:noFill/>
        </p:spPr>
        <p:txBody>
          <a:bodyPr wrap="square">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Project Innovation through Code Contest and Presentation</a:t>
            </a:r>
          </a:p>
        </p:txBody>
      </p:sp>
    </p:spTree>
    <p:extLst>
      <p:ext uri="{BB962C8B-B14F-4D97-AF65-F5344CB8AC3E}">
        <p14:creationId xmlns:p14="http://schemas.microsoft.com/office/powerpoint/2010/main" val="1667752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6B711-917E-5DE2-F776-7C84352A4E5B}"/>
              </a:ext>
            </a:extLst>
          </p:cNvPr>
          <p:cNvSpPr>
            <a:spLocks noGrp="1"/>
          </p:cNvSpPr>
          <p:nvPr>
            <p:ph type="title"/>
          </p:nvPr>
        </p:nvSpPr>
        <p:spPr/>
        <p:txBody>
          <a:bodyPr>
            <a:normAutofit/>
          </a:bodyPr>
          <a:lstStyle/>
          <a:p>
            <a:r>
              <a:rPr lang="en-US" sz="4000" dirty="0"/>
              <a:t>INTRODUCTION</a:t>
            </a:r>
            <a:endParaRPr lang="en-IN" sz="4000" dirty="0"/>
          </a:p>
        </p:txBody>
      </p:sp>
      <p:sp>
        <p:nvSpPr>
          <p:cNvPr id="3" name="Text Placeholder 2">
            <a:extLst>
              <a:ext uri="{FF2B5EF4-FFF2-40B4-BE49-F238E27FC236}">
                <a16:creationId xmlns:a16="http://schemas.microsoft.com/office/drawing/2014/main" id="{E897211D-62F2-91DF-66F0-7C2619FE812E}"/>
              </a:ext>
            </a:extLst>
          </p:cNvPr>
          <p:cNvSpPr>
            <a:spLocks noGrp="1"/>
          </p:cNvSpPr>
          <p:nvPr>
            <p:ph type="body" idx="1"/>
          </p:nvPr>
        </p:nvSpPr>
        <p:spPr>
          <a:xfrm>
            <a:off x="731710" y="1900291"/>
            <a:ext cx="10728579" cy="3486756"/>
          </a:xfrm>
        </p:spPr>
        <p:txBody>
          <a:bodyPr>
            <a:normAutofit/>
          </a:bodyPr>
          <a:lstStyle/>
          <a:p>
            <a:endParaRPr lang="en-US" sz="2400" b="1" i="1" dirty="0"/>
          </a:p>
          <a:p>
            <a:endParaRPr lang="en-US" sz="4000" i="1" dirty="0">
              <a:solidFill>
                <a:schemeClr val="tx1"/>
              </a:solidFill>
              <a:latin typeface="+mj-lt"/>
            </a:endParaRPr>
          </a:p>
          <a:p>
            <a:r>
              <a:rPr lang="en-US" sz="2400" i="0" dirty="0">
                <a:solidFill>
                  <a:schemeClr val="tx1"/>
                </a:solidFill>
                <a:effectLst/>
                <a:latin typeface="+mj-lt"/>
              </a:rPr>
              <a:t>Revolutionizing ABC Mutual Funds, this project entails a web app tailored for Portfolio Managers (PMs) to craft and oversee Mutual Funds (MFs) with unique stock portfolios and attributes. Investors access the platform to view MFs, check prior day's NAVs, invest and redeem units, and review portfolios and transactions. The system calculates NAVs using pre-set share prices and flexibly adjusts business dates for precise transaction processing and NAV calculations.</a:t>
            </a:r>
            <a:endParaRPr lang="en-IN" sz="4000" dirty="0">
              <a:solidFill>
                <a:schemeClr val="tx1"/>
              </a:solidFill>
              <a:latin typeface="+mj-lt"/>
            </a:endParaRPr>
          </a:p>
        </p:txBody>
      </p:sp>
      <p:sp>
        <p:nvSpPr>
          <p:cNvPr id="4" name="Footer Placeholder 3">
            <a:extLst>
              <a:ext uri="{FF2B5EF4-FFF2-40B4-BE49-F238E27FC236}">
                <a16:creationId xmlns:a16="http://schemas.microsoft.com/office/drawing/2014/main" id="{F2270939-3F89-1D0B-8080-FC9589EB247D}"/>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5" name="Slide Number Placeholder 4">
            <a:extLst>
              <a:ext uri="{FF2B5EF4-FFF2-40B4-BE49-F238E27FC236}">
                <a16:creationId xmlns:a16="http://schemas.microsoft.com/office/drawing/2014/main" id="{04A96B01-3FDC-F41F-A350-A3C4448BF5B7}"/>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2</a:t>
            </a:fld>
            <a:endParaRPr lang="en-US" dirty="0">
              <a:solidFill>
                <a:srgbClr val="4E3629">
                  <a:tint val="75000"/>
                </a:srgbClr>
              </a:solidFill>
            </a:endParaRPr>
          </a:p>
        </p:txBody>
      </p:sp>
    </p:spTree>
    <p:extLst>
      <p:ext uri="{BB962C8B-B14F-4D97-AF65-F5344CB8AC3E}">
        <p14:creationId xmlns:p14="http://schemas.microsoft.com/office/powerpoint/2010/main" val="1523466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C342-14AA-8064-0EFB-ECD3176525BD}"/>
              </a:ext>
            </a:extLst>
          </p:cNvPr>
          <p:cNvSpPr>
            <a:spLocks noGrp="1"/>
          </p:cNvSpPr>
          <p:nvPr>
            <p:ph type="title"/>
          </p:nvPr>
        </p:nvSpPr>
        <p:spPr>
          <a:xfrm>
            <a:off x="0" y="0"/>
            <a:ext cx="4261104" cy="661900"/>
          </a:xfrm>
        </p:spPr>
        <p:txBody>
          <a:bodyPr>
            <a:normAutofit/>
          </a:bodyPr>
          <a:lstStyle/>
          <a:p>
            <a:pPr algn="ctr"/>
            <a:r>
              <a:rPr lang="en-US" sz="2800"/>
              <a:t>COMPONENTS</a:t>
            </a:r>
            <a:endParaRPr lang="en-IN" sz="2800" dirty="0"/>
          </a:p>
        </p:txBody>
      </p:sp>
      <p:sp>
        <p:nvSpPr>
          <p:cNvPr id="4" name="Footer Placeholder 3">
            <a:extLst>
              <a:ext uri="{FF2B5EF4-FFF2-40B4-BE49-F238E27FC236}">
                <a16:creationId xmlns:a16="http://schemas.microsoft.com/office/drawing/2014/main" id="{82048882-E250-BEA0-F831-F7718F5D115E}"/>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5" name="Slide Number Placeholder 4">
            <a:extLst>
              <a:ext uri="{FF2B5EF4-FFF2-40B4-BE49-F238E27FC236}">
                <a16:creationId xmlns:a16="http://schemas.microsoft.com/office/drawing/2014/main" id="{63CD8BE0-0662-8152-2865-F05C6295B617}"/>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3</a:t>
            </a:fld>
            <a:endParaRPr lang="en-US" dirty="0">
              <a:solidFill>
                <a:srgbClr val="4E3629">
                  <a:tint val="75000"/>
                </a:srgbClr>
              </a:solidFill>
            </a:endParaRPr>
          </a:p>
        </p:txBody>
      </p:sp>
      <p:sp>
        <p:nvSpPr>
          <p:cNvPr id="6" name="TextBox 5">
            <a:extLst>
              <a:ext uri="{FF2B5EF4-FFF2-40B4-BE49-F238E27FC236}">
                <a16:creationId xmlns:a16="http://schemas.microsoft.com/office/drawing/2014/main" id="{C291D490-D1BD-4161-B343-96ACC3477F06}"/>
              </a:ext>
            </a:extLst>
          </p:cNvPr>
          <p:cNvSpPr txBox="1"/>
          <p:nvPr/>
        </p:nvSpPr>
        <p:spPr>
          <a:xfrm>
            <a:off x="990600" y="3564453"/>
            <a:ext cx="4884419" cy="830997"/>
          </a:xfrm>
          <a:prstGeom prst="rect">
            <a:avLst/>
          </a:prstGeom>
          <a:noFill/>
        </p:spPr>
        <p:txBody>
          <a:bodyPr wrap="square" rtlCol="0">
            <a:spAutoFit/>
          </a:bodyPr>
          <a:lstStyle/>
          <a:p>
            <a:pPr algn="l"/>
            <a:br>
              <a:rPr lang="en-US" sz="2400">
                <a:latin typeface="Oracle Sans Light" panose="020B0403020204020204" pitchFamily="34" charset="0"/>
                <a:cs typeface="Oracle Sans Light" panose="020B0403020204020204" pitchFamily="34" charset="0"/>
              </a:rPr>
            </a:br>
            <a:endParaRPr lang="en-US" sz="2400" dirty="0">
              <a:latin typeface="Oracle Sans Light" panose="020B0403020204020204" pitchFamily="34" charset="0"/>
              <a:cs typeface="Oracle Sans Light" panose="020B0403020204020204" pitchFamily="34" charset="0"/>
            </a:endParaRPr>
          </a:p>
        </p:txBody>
      </p:sp>
      <p:pic>
        <p:nvPicPr>
          <p:cNvPr id="12" name="Graphic 11">
            <a:extLst>
              <a:ext uri="{FF2B5EF4-FFF2-40B4-BE49-F238E27FC236}">
                <a16:creationId xmlns:a16="http://schemas.microsoft.com/office/drawing/2014/main" id="{FBD66F70-EE1E-4AF8-B363-660D31D44E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626" y="657053"/>
            <a:ext cx="7308723" cy="5765614"/>
          </a:xfrm>
          <a:prstGeom prst="rect">
            <a:avLst/>
          </a:prstGeom>
        </p:spPr>
      </p:pic>
      <p:sp>
        <p:nvSpPr>
          <p:cNvPr id="13" name="TextBox 12">
            <a:extLst>
              <a:ext uri="{FF2B5EF4-FFF2-40B4-BE49-F238E27FC236}">
                <a16:creationId xmlns:a16="http://schemas.microsoft.com/office/drawing/2014/main" id="{42B7317E-9335-421A-A0D1-5A3EC547B53B}"/>
              </a:ext>
            </a:extLst>
          </p:cNvPr>
          <p:cNvSpPr txBox="1"/>
          <p:nvPr/>
        </p:nvSpPr>
        <p:spPr>
          <a:xfrm>
            <a:off x="4619625" y="4149206"/>
            <a:ext cx="1476375" cy="338554"/>
          </a:xfrm>
          <a:prstGeom prst="rect">
            <a:avLst/>
          </a:prstGeom>
          <a:noFill/>
        </p:spPr>
        <p:txBody>
          <a:bodyPr wrap="square" rtlCol="0">
            <a:spAutoFit/>
          </a:bodyPr>
          <a:lstStyle/>
          <a:p>
            <a:pPr algn="l"/>
            <a:r>
              <a:rPr lang="en-US" sz="1600" b="1">
                <a:solidFill>
                  <a:schemeClr val="accent4"/>
                </a:solidFill>
                <a:latin typeface="Oracle Sans Light" panose="020B0403020204020204" pitchFamily="34" charset="0"/>
                <a:cs typeface="Oracle Sans Light" panose="020B0403020204020204" pitchFamily="34" charset="0"/>
              </a:rPr>
              <a:t>Authenticated</a:t>
            </a:r>
            <a:endParaRPr lang="en-US" sz="2400" b="1" dirty="0">
              <a:solidFill>
                <a:schemeClr val="accent4"/>
              </a:solidFill>
              <a:latin typeface="Oracle Sans Light" panose="020B0403020204020204" pitchFamily="34" charset="0"/>
              <a:cs typeface="Oracle Sans Light" panose="020B0403020204020204" pitchFamily="34" charset="0"/>
            </a:endParaRPr>
          </a:p>
        </p:txBody>
      </p:sp>
      <p:sp>
        <p:nvSpPr>
          <p:cNvPr id="14" name="TextBox 13">
            <a:extLst>
              <a:ext uri="{FF2B5EF4-FFF2-40B4-BE49-F238E27FC236}">
                <a16:creationId xmlns:a16="http://schemas.microsoft.com/office/drawing/2014/main" id="{3D5D4283-CB99-4274-A761-5EF1AC3F35A6}"/>
              </a:ext>
            </a:extLst>
          </p:cNvPr>
          <p:cNvSpPr txBox="1"/>
          <p:nvPr/>
        </p:nvSpPr>
        <p:spPr>
          <a:xfrm>
            <a:off x="7043737" y="2712704"/>
            <a:ext cx="2071687" cy="338554"/>
          </a:xfrm>
          <a:prstGeom prst="rect">
            <a:avLst/>
          </a:prstGeom>
          <a:noFill/>
        </p:spPr>
        <p:txBody>
          <a:bodyPr wrap="square" rtlCol="0">
            <a:spAutoFit/>
          </a:bodyPr>
          <a:lstStyle/>
          <a:p>
            <a:pPr algn="l"/>
            <a:r>
              <a:rPr lang="en-US" sz="1600" b="1">
                <a:solidFill>
                  <a:schemeClr val="accent4"/>
                </a:solidFill>
                <a:latin typeface="Oracle Sans Light" panose="020B0403020204020204" pitchFamily="34" charset="0"/>
                <a:cs typeface="Oracle Sans Light" panose="020B0403020204020204" pitchFamily="34" charset="0"/>
              </a:rPr>
              <a:t>Already Registered</a:t>
            </a:r>
            <a:endParaRPr lang="en-US" sz="1600" b="1" dirty="0">
              <a:solidFill>
                <a:schemeClr val="accent4"/>
              </a:solidFill>
              <a:latin typeface="Oracle Sans Light" panose="020B0403020204020204" pitchFamily="34" charset="0"/>
              <a:cs typeface="Oracle Sans Light" panose="020B0403020204020204" pitchFamily="34" charset="0"/>
            </a:endParaRPr>
          </a:p>
        </p:txBody>
      </p:sp>
      <p:sp>
        <p:nvSpPr>
          <p:cNvPr id="15" name="TextBox 14">
            <a:extLst>
              <a:ext uri="{FF2B5EF4-FFF2-40B4-BE49-F238E27FC236}">
                <a16:creationId xmlns:a16="http://schemas.microsoft.com/office/drawing/2014/main" id="{94CC185C-DA3F-4DEE-A72D-60C91822ADE1}"/>
              </a:ext>
            </a:extLst>
          </p:cNvPr>
          <p:cNvSpPr txBox="1"/>
          <p:nvPr/>
        </p:nvSpPr>
        <p:spPr>
          <a:xfrm>
            <a:off x="2057401" y="2712704"/>
            <a:ext cx="1595438" cy="338554"/>
          </a:xfrm>
          <a:prstGeom prst="rect">
            <a:avLst/>
          </a:prstGeom>
          <a:noFill/>
        </p:spPr>
        <p:txBody>
          <a:bodyPr wrap="square" rtlCol="0">
            <a:spAutoFit/>
          </a:bodyPr>
          <a:lstStyle/>
          <a:p>
            <a:pPr algn="l"/>
            <a:r>
              <a:rPr lang="en-US" sz="1600" b="1">
                <a:solidFill>
                  <a:schemeClr val="accent4"/>
                </a:solidFill>
                <a:latin typeface="Oracle Sans Light" panose="020B0403020204020204" pitchFamily="34" charset="0"/>
                <a:cs typeface="Oracle Sans Light" panose="020B0403020204020204" pitchFamily="34" charset="0"/>
              </a:rPr>
              <a:t>Not Registered</a:t>
            </a:r>
            <a:endParaRPr lang="en-US" sz="2400" b="1" dirty="0">
              <a:solidFill>
                <a:schemeClr val="accent4"/>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104066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4CF1-FCDD-8349-9020-DEE76FA7560C}"/>
              </a:ext>
            </a:extLst>
          </p:cNvPr>
          <p:cNvSpPr>
            <a:spLocks noGrp="1"/>
          </p:cNvSpPr>
          <p:nvPr>
            <p:ph type="title"/>
          </p:nvPr>
        </p:nvSpPr>
        <p:spPr>
          <a:xfrm>
            <a:off x="838200" y="365126"/>
            <a:ext cx="10515600" cy="539638"/>
          </a:xfrm>
        </p:spPr>
        <p:txBody>
          <a:bodyPr>
            <a:normAutofit fontScale="90000"/>
          </a:bodyPr>
          <a:lstStyle/>
          <a:p>
            <a:r>
              <a:rPr lang="en-US" b="1" dirty="0">
                <a:latin typeface="Oracle Sans" panose="020B0503020204020204" pitchFamily="34" charset="0"/>
              </a:rPr>
              <a:t>REQUIREMENTS</a:t>
            </a:r>
          </a:p>
        </p:txBody>
      </p:sp>
      <p:sp>
        <p:nvSpPr>
          <p:cNvPr id="3" name="Footer Placeholder 2">
            <a:extLst>
              <a:ext uri="{FF2B5EF4-FFF2-40B4-BE49-F238E27FC236}">
                <a16:creationId xmlns:a16="http://schemas.microsoft.com/office/drawing/2014/main" id="{36967415-46AA-1B48-A1D4-D98F228BDF20}"/>
              </a:ext>
            </a:extLst>
          </p:cNvPr>
          <p:cNvSpPr>
            <a:spLocks noGrp="1"/>
          </p:cNvSpPr>
          <p:nvPr>
            <p:ph type="ftr" sz="quarter" idx="11"/>
          </p:nvPr>
        </p:nvSpPr>
        <p:spPr>
          <a:xfrm>
            <a:off x="1416763" y="6514977"/>
            <a:ext cx="3792589" cy="365125"/>
          </a:xfrm>
        </p:spPr>
        <p:txBody>
          <a:bodyPr/>
          <a:lstStyle/>
          <a:p>
            <a:r>
              <a:rPr lang="en-US" sz="800"/>
              <a:t>Copyright © 2019, Oracle and/or its affiliates. All rights reserved.|</a:t>
            </a:r>
            <a:endParaRPr lang="en-US" sz="800" dirty="0"/>
          </a:p>
        </p:txBody>
      </p:sp>
      <p:sp>
        <p:nvSpPr>
          <p:cNvPr id="4" name="Slide Number Placeholder 3">
            <a:extLst>
              <a:ext uri="{FF2B5EF4-FFF2-40B4-BE49-F238E27FC236}">
                <a16:creationId xmlns:a16="http://schemas.microsoft.com/office/drawing/2014/main" id="{9960E951-DFEA-324F-B362-7056347C0144}"/>
              </a:ext>
            </a:extLst>
          </p:cNvPr>
          <p:cNvSpPr>
            <a:spLocks noGrp="1"/>
          </p:cNvSpPr>
          <p:nvPr>
            <p:ph type="sldNum" sz="quarter" idx="4"/>
          </p:nvPr>
        </p:nvSpPr>
        <p:spPr>
          <a:xfrm>
            <a:off x="838200" y="6507623"/>
            <a:ext cx="578563" cy="365125"/>
          </a:xfrm>
        </p:spPr>
        <p:txBody>
          <a:bodyPr/>
          <a:lstStyle/>
          <a:p>
            <a:fld id="{D440507A-669E-A943-A4A7-E531D638091A}" type="slidenum">
              <a:rPr lang="en-US" smtClean="0">
                <a:solidFill>
                  <a:srgbClr val="4E3629">
                    <a:tint val="75000"/>
                  </a:srgbClr>
                </a:solidFill>
              </a:rPr>
              <a:pPr/>
              <a:t>4</a:t>
            </a:fld>
            <a:endParaRPr lang="en-US" dirty="0">
              <a:solidFill>
                <a:srgbClr val="4E3629">
                  <a:tint val="75000"/>
                </a:srgbClr>
              </a:solidFill>
            </a:endParaRPr>
          </a:p>
        </p:txBody>
      </p:sp>
      <p:sp>
        <p:nvSpPr>
          <p:cNvPr id="14" name="Design Tables">
            <a:extLst>
              <a:ext uri="{FF2B5EF4-FFF2-40B4-BE49-F238E27FC236}">
                <a16:creationId xmlns:a16="http://schemas.microsoft.com/office/drawing/2014/main" id="{115D53CD-5456-C442-B762-D0D5D8AD582C}"/>
              </a:ext>
            </a:extLst>
          </p:cNvPr>
          <p:cNvSpPr txBox="1"/>
          <p:nvPr/>
        </p:nvSpPr>
        <p:spPr>
          <a:xfrm>
            <a:off x="1380682" y="5345055"/>
            <a:ext cx="4714428" cy="48218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a:spcBef>
                <a:spcPts val="5900"/>
              </a:spcBef>
              <a:defRPr sz="5200">
                <a:latin typeface="+mn-lt"/>
                <a:ea typeface="+mn-ea"/>
                <a:cs typeface="+mn-cs"/>
                <a:sym typeface="Helvetica Neue Light"/>
              </a:defRPr>
            </a:lvl1pPr>
          </a:lstStyle>
          <a:p>
            <a:endParaRPr sz="2800" dirty="0"/>
          </a:p>
        </p:txBody>
      </p:sp>
      <p:sp>
        <p:nvSpPr>
          <p:cNvPr id="5" name="TextBox 4">
            <a:extLst>
              <a:ext uri="{FF2B5EF4-FFF2-40B4-BE49-F238E27FC236}">
                <a16:creationId xmlns:a16="http://schemas.microsoft.com/office/drawing/2014/main" id="{AC50AFD3-EB02-4625-A88F-4917B9598C97}"/>
              </a:ext>
            </a:extLst>
          </p:cNvPr>
          <p:cNvSpPr txBox="1"/>
          <p:nvPr/>
        </p:nvSpPr>
        <p:spPr>
          <a:xfrm>
            <a:off x="1464985" y="1356549"/>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User Roles and Authentication</a:t>
            </a:r>
          </a:p>
        </p:txBody>
      </p:sp>
      <p:sp>
        <p:nvSpPr>
          <p:cNvPr id="26" name="TextBox 25">
            <a:extLst>
              <a:ext uri="{FF2B5EF4-FFF2-40B4-BE49-F238E27FC236}">
                <a16:creationId xmlns:a16="http://schemas.microsoft.com/office/drawing/2014/main" id="{BF85974D-A08B-4C4C-A694-93D4FDC982EE}"/>
              </a:ext>
            </a:extLst>
          </p:cNvPr>
          <p:cNvSpPr txBox="1"/>
          <p:nvPr/>
        </p:nvSpPr>
        <p:spPr>
          <a:xfrm>
            <a:off x="1464985" y="2081960"/>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Portfolio Manager Features</a:t>
            </a:r>
          </a:p>
        </p:txBody>
      </p:sp>
      <p:sp>
        <p:nvSpPr>
          <p:cNvPr id="27" name="TextBox 26">
            <a:extLst>
              <a:ext uri="{FF2B5EF4-FFF2-40B4-BE49-F238E27FC236}">
                <a16:creationId xmlns:a16="http://schemas.microsoft.com/office/drawing/2014/main" id="{6524C399-684D-4FDB-AA1E-047EEB95FB20}"/>
              </a:ext>
            </a:extLst>
          </p:cNvPr>
          <p:cNvSpPr txBox="1"/>
          <p:nvPr/>
        </p:nvSpPr>
        <p:spPr>
          <a:xfrm>
            <a:off x="1464985" y="2807371"/>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Investor Features</a:t>
            </a:r>
          </a:p>
        </p:txBody>
      </p:sp>
      <p:sp>
        <p:nvSpPr>
          <p:cNvPr id="28" name="TextBox 27">
            <a:extLst>
              <a:ext uri="{FF2B5EF4-FFF2-40B4-BE49-F238E27FC236}">
                <a16:creationId xmlns:a16="http://schemas.microsoft.com/office/drawing/2014/main" id="{1D272703-95E2-4765-8716-56A466E1D6B8}"/>
              </a:ext>
            </a:extLst>
          </p:cNvPr>
          <p:cNvSpPr txBox="1"/>
          <p:nvPr/>
        </p:nvSpPr>
        <p:spPr>
          <a:xfrm>
            <a:off x="1464985" y="3532782"/>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Net Asset Value Calculation</a:t>
            </a:r>
          </a:p>
        </p:txBody>
      </p:sp>
      <p:sp>
        <p:nvSpPr>
          <p:cNvPr id="29" name="TextBox 28">
            <a:extLst>
              <a:ext uri="{FF2B5EF4-FFF2-40B4-BE49-F238E27FC236}">
                <a16:creationId xmlns:a16="http://schemas.microsoft.com/office/drawing/2014/main" id="{2B788567-C9AD-40AA-930D-BF4977582656}"/>
              </a:ext>
            </a:extLst>
          </p:cNvPr>
          <p:cNvSpPr txBox="1"/>
          <p:nvPr/>
        </p:nvSpPr>
        <p:spPr>
          <a:xfrm>
            <a:off x="1498956" y="4258193"/>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User Interface</a:t>
            </a:r>
          </a:p>
        </p:txBody>
      </p:sp>
      <p:sp>
        <p:nvSpPr>
          <p:cNvPr id="30" name="TextBox 29">
            <a:extLst>
              <a:ext uri="{FF2B5EF4-FFF2-40B4-BE49-F238E27FC236}">
                <a16:creationId xmlns:a16="http://schemas.microsoft.com/office/drawing/2014/main" id="{00CF929F-7AD6-4474-B86A-924DD7198F0A}"/>
              </a:ext>
            </a:extLst>
          </p:cNvPr>
          <p:cNvSpPr txBox="1"/>
          <p:nvPr/>
        </p:nvSpPr>
        <p:spPr>
          <a:xfrm>
            <a:off x="1498955" y="4983604"/>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Data Management</a:t>
            </a:r>
          </a:p>
        </p:txBody>
      </p:sp>
      <p:sp>
        <p:nvSpPr>
          <p:cNvPr id="31" name="TextBox 30">
            <a:extLst>
              <a:ext uri="{FF2B5EF4-FFF2-40B4-BE49-F238E27FC236}">
                <a16:creationId xmlns:a16="http://schemas.microsoft.com/office/drawing/2014/main" id="{74828FF6-9659-474F-B0A0-0D2E7CAC58EE}"/>
              </a:ext>
            </a:extLst>
          </p:cNvPr>
          <p:cNvSpPr txBox="1"/>
          <p:nvPr/>
        </p:nvSpPr>
        <p:spPr>
          <a:xfrm>
            <a:off x="1498954" y="5608801"/>
            <a:ext cx="4439093" cy="461665"/>
          </a:xfrm>
          <a:prstGeom prst="rect">
            <a:avLst/>
          </a:prstGeom>
          <a:noFill/>
        </p:spPr>
        <p:txBody>
          <a:bodyPr wrap="square" rtlCol="0">
            <a:spAutoFit/>
          </a:bodyPr>
          <a:lstStyle/>
          <a:p>
            <a:pPr algn="l"/>
            <a:r>
              <a:rPr lang="en-US" sz="2400" b="1" dirty="0">
                <a:latin typeface="Oracle Sans Light" panose="020B0403020204020204" pitchFamily="34" charset="0"/>
                <a:cs typeface="Oracle Sans Light" panose="020B0403020204020204" pitchFamily="34" charset="0"/>
              </a:rPr>
              <a:t>Security &amp; Privacy</a:t>
            </a:r>
          </a:p>
        </p:txBody>
      </p:sp>
      <p:pic>
        <p:nvPicPr>
          <p:cNvPr id="32" name="Graphic 31" descr="Back with solid fill">
            <a:extLst>
              <a:ext uri="{FF2B5EF4-FFF2-40B4-BE49-F238E27FC236}">
                <a16:creationId xmlns:a16="http://schemas.microsoft.com/office/drawing/2014/main" id="{5C86902E-1F0F-4967-BD94-35FA357FEA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60" y="1350928"/>
            <a:ext cx="578563" cy="578563"/>
          </a:xfrm>
          <a:prstGeom prst="rect">
            <a:avLst/>
          </a:prstGeom>
        </p:spPr>
      </p:pic>
      <p:pic>
        <p:nvPicPr>
          <p:cNvPr id="33" name="Graphic 32" descr="Back with solid fill">
            <a:extLst>
              <a:ext uri="{FF2B5EF4-FFF2-40B4-BE49-F238E27FC236}">
                <a16:creationId xmlns:a16="http://schemas.microsoft.com/office/drawing/2014/main" id="{248AC188-ADDD-4EC5-A677-AD7BB07990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60" y="2031313"/>
            <a:ext cx="578563" cy="578563"/>
          </a:xfrm>
          <a:prstGeom prst="rect">
            <a:avLst/>
          </a:prstGeom>
        </p:spPr>
      </p:pic>
      <p:pic>
        <p:nvPicPr>
          <p:cNvPr id="34" name="Graphic 33" descr="Back with solid fill">
            <a:extLst>
              <a:ext uri="{FF2B5EF4-FFF2-40B4-BE49-F238E27FC236}">
                <a16:creationId xmlns:a16="http://schemas.microsoft.com/office/drawing/2014/main" id="{54A64C47-D3C2-4988-9BE2-31B3A1F85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841" y="2748921"/>
            <a:ext cx="578563" cy="578563"/>
          </a:xfrm>
          <a:prstGeom prst="rect">
            <a:avLst/>
          </a:prstGeom>
        </p:spPr>
      </p:pic>
      <p:pic>
        <p:nvPicPr>
          <p:cNvPr id="35" name="Graphic 34" descr="Back with solid fill">
            <a:extLst>
              <a:ext uri="{FF2B5EF4-FFF2-40B4-BE49-F238E27FC236}">
                <a16:creationId xmlns:a16="http://schemas.microsoft.com/office/drawing/2014/main" id="{175D2B0F-B017-4C0D-9A04-243BF39231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372" y="3484366"/>
            <a:ext cx="578563" cy="578563"/>
          </a:xfrm>
          <a:prstGeom prst="rect">
            <a:avLst/>
          </a:prstGeom>
        </p:spPr>
      </p:pic>
      <p:pic>
        <p:nvPicPr>
          <p:cNvPr id="36" name="Graphic 35" descr="Back with solid fill">
            <a:extLst>
              <a:ext uri="{FF2B5EF4-FFF2-40B4-BE49-F238E27FC236}">
                <a16:creationId xmlns:a16="http://schemas.microsoft.com/office/drawing/2014/main" id="{85EC7292-F304-4D4B-9BEB-41656C7B65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841" y="4219811"/>
            <a:ext cx="578563" cy="578563"/>
          </a:xfrm>
          <a:prstGeom prst="rect">
            <a:avLst/>
          </a:prstGeom>
        </p:spPr>
      </p:pic>
      <p:pic>
        <p:nvPicPr>
          <p:cNvPr id="37" name="Graphic 36" descr="Back with solid fill">
            <a:extLst>
              <a:ext uri="{FF2B5EF4-FFF2-40B4-BE49-F238E27FC236}">
                <a16:creationId xmlns:a16="http://schemas.microsoft.com/office/drawing/2014/main" id="{2166E74B-EF5B-42DE-A854-A5868260C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22" y="4937539"/>
            <a:ext cx="578563" cy="578563"/>
          </a:xfrm>
          <a:prstGeom prst="rect">
            <a:avLst/>
          </a:prstGeom>
        </p:spPr>
      </p:pic>
      <p:pic>
        <p:nvPicPr>
          <p:cNvPr id="38" name="Graphic 37" descr="Back with solid fill">
            <a:extLst>
              <a:ext uri="{FF2B5EF4-FFF2-40B4-BE49-F238E27FC236}">
                <a16:creationId xmlns:a16="http://schemas.microsoft.com/office/drawing/2014/main" id="{CF1CBA3D-5D81-46EC-9408-C952136F6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953" y="5586146"/>
            <a:ext cx="578563" cy="578563"/>
          </a:xfrm>
          <a:prstGeom prst="rect">
            <a:avLst/>
          </a:prstGeom>
        </p:spPr>
      </p:pic>
    </p:spTree>
    <p:extLst>
      <p:ext uri="{BB962C8B-B14F-4D97-AF65-F5344CB8AC3E}">
        <p14:creationId xmlns:p14="http://schemas.microsoft.com/office/powerpoint/2010/main" val="3485036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5856AF4-C175-4CEB-A0C0-F35C25AF18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0" y="592606"/>
            <a:ext cx="8298942" cy="5535917"/>
          </a:xfrm>
          <a:prstGeom prst="rect">
            <a:avLst/>
          </a:prstGeom>
        </p:spPr>
      </p:pic>
      <p:sp>
        <p:nvSpPr>
          <p:cNvPr id="26" name="TextBox 25">
            <a:extLst>
              <a:ext uri="{FF2B5EF4-FFF2-40B4-BE49-F238E27FC236}">
                <a16:creationId xmlns:a16="http://schemas.microsoft.com/office/drawing/2014/main" id="{7F94DA7A-7E9C-4072-AB66-C85C1458A6E4}"/>
              </a:ext>
            </a:extLst>
          </p:cNvPr>
          <p:cNvSpPr txBox="1"/>
          <p:nvPr/>
        </p:nvSpPr>
        <p:spPr>
          <a:xfrm>
            <a:off x="669130" y="1982449"/>
            <a:ext cx="4436269" cy="1446550"/>
          </a:xfrm>
          <a:prstGeom prst="rect">
            <a:avLst/>
          </a:prstGeom>
          <a:noFill/>
        </p:spPr>
        <p:txBody>
          <a:bodyPr wrap="square">
            <a:spAutoFit/>
          </a:bodyPr>
          <a:lstStyle/>
          <a:p>
            <a:r>
              <a:rPr lang="en-US" sz="4400" b="1" kern="1200" dirty="0">
                <a:solidFill>
                  <a:schemeClr val="tx1"/>
                </a:solidFill>
                <a:latin typeface="Oracle Sans" panose="020B0503020204020204" pitchFamily="34" charset="0"/>
                <a:ea typeface="+mj-ea"/>
                <a:cs typeface="Oracle Sans" panose="020B0503020204020204" pitchFamily="34" charset="0"/>
              </a:rPr>
              <a:t>Backend Workflow</a:t>
            </a:r>
            <a:endParaRPr lang="en-US" sz="4400" b="1" dirty="0">
              <a:latin typeface="Oracle Sans" panose="020B0503020204020204" pitchFamily="34" charset="0"/>
              <a:cs typeface="Oracle Sans" panose="020B0503020204020204" pitchFamily="34" charset="0"/>
            </a:endParaRPr>
          </a:p>
        </p:txBody>
      </p:sp>
      <p:sp>
        <p:nvSpPr>
          <p:cNvPr id="27" name="Rectangle 26">
            <a:extLst>
              <a:ext uri="{FF2B5EF4-FFF2-40B4-BE49-F238E27FC236}">
                <a16:creationId xmlns:a16="http://schemas.microsoft.com/office/drawing/2014/main" id="{075A361C-A49F-42D4-900A-6272351F52A9}"/>
              </a:ext>
            </a:extLst>
          </p:cNvPr>
          <p:cNvSpPr/>
          <p:nvPr/>
        </p:nvSpPr>
        <p:spPr>
          <a:xfrm>
            <a:off x="6705600" y="5800725"/>
            <a:ext cx="2200275" cy="552450"/>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88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
            <a:extLst>
              <a:ext uri="{FF2B5EF4-FFF2-40B4-BE49-F238E27FC236}">
                <a16:creationId xmlns:a16="http://schemas.microsoft.com/office/drawing/2014/main" id="{BA8F8E1C-8D0B-4FB4-A28E-1CCA89CD35B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BC265D-6813-4992-8641-4316623436A0}" type="slidenum">
              <a:rPr lang="en-IN" smtClean="0"/>
              <a:pPr/>
              <a:t>6</a:t>
            </a:fld>
            <a:endParaRPr lang="en-US" dirty="0"/>
          </a:p>
        </p:txBody>
      </p:sp>
      <p:sp>
        <p:nvSpPr>
          <p:cNvPr id="19" name="Footer Placeholder 2">
            <a:extLst>
              <a:ext uri="{FF2B5EF4-FFF2-40B4-BE49-F238E27FC236}">
                <a16:creationId xmlns:a16="http://schemas.microsoft.com/office/drawing/2014/main" id="{0B0291BB-8F02-4FCC-8860-5954D985AB00}"/>
              </a:ext>
            </a:extLst>
          </p:cNvPr>
          <p:cNvSpPr>
            <a:spLocks noGrp="1"/>
          </p:cNvSpPr>
          <p:nvPr>
            <p:ph type="ftr" sz="quarter" idx="11"/>
          </p:nvPr>
        </p:nvSpPr>
        <p:spPr>
          <a:xfrm>
            <a:off x="1127759" y="6423978"/>
            <a:ext cx="5745379" cy="365125"/>
          </a:xfrm>
        </p:spPr>
        <p:txBody>
          <a:bodyPr/>
          <a:lstStyle/>
          <a:p>
            <a:r>
              <a:rPr lang="en-US" dirty="0"/>
              <a:t>Copyright © 2021, Oracle and/or its affiliates  |  Confidential: Internal/Restricted/Highly Restricted</a:t>
            </a:r>
          </a:p>
        </p:txBody>
      </p:sp>
      <p:sp>
        <p:nvSpPr>
          <p:cNvPr id="20" name="Date Placeholder 3">
            <a:extLst>
              <a:ext uri="{FF2B5EF4-FFF2-40B4-BE49-F238E27FC236}">
                <a16:creationId xmlns:a16="http://schemas.microsoft.com/office/drawing/2014/main" id="{ED00E4D1-E32C-4C7A-810F-9C93CCFC45E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5CB3E2-8259-4A27-85C8-6660F179DE00}" type="datetimeFigureOut">
              <a:rPr lang="en-IN" smtClean="0"/>
              <a:pPr/>
              <a:t>23-08-2023</a:t>
            </a:fld>
            <a:endParaRPr lang="en-US" dirty="0"/>
          </a:p>
        </p:txBody>
      </p:sp>
      <p:sp>
        <p:nvSpPr>
          <p:cNvPr id="11" name="TextBox 10">
            <a:extLst>
              <a:ext uri="{FF2B5EF4-FFF2-40B4-BE49-F238E27FC236}">
                <a16:creationId xmlns:a16="http://schemas.microsoft.com/office/drawing/2014/main" id="{E93EABA0-24C5-4C7E-0265-90634F40B3E4}"/>
              </a:ext>
            </a:extLst>
          </p:cNvPr>
          <p:cNvSpPr txBox="1"/>
          <p:nvPr/>
        </p:nvSpPr>
        <p:spPr>
          <a:xfrm>
            <a:off x="729513" y="546966"/>
            <a:ext cx="6153150" cy="707886"/>
          </a:xfrm>
          <a:prstGeom prst="rect">
            <a:avLst/>
          </a:prstGeom>
          <a:noFill/>
        </p:spPr>
        <p:txBody>
          <a:bodyPr wrap="square">
            <a:spAutoFit/>
          </a:bodyPr>
          <a:lstStyle/>
          <a:p>
            <a:r>
              <a:rPr lang="en-US" sz="4000" b="1" dirty="0">
                <a:latin typeface="Oracle Sans" panose="020B0503020204020204" pitchFamily="34" charset="0"/>
              </a:rPr>
              <a:t>TECH STACK</a:t>
            </a:r>
            <a:endParaRPr lang="en-IN" sz="4000" dirty="0"/>
          </a:p>
        </p:txBody>
      </p:sp>
      <p:sp>
        <p:nvSpPr>
          <p:cNvPr id="12" name="Rectangle: Rounded Corners 11">
            <a:extLst>
              <a:ext uri="{FF2B5EF4-FFF2-40B4-BE49-F238E27FC236}">
                <a16:creationId xmlns:a16="http://schemas.microsoft.com/office/drawing/2014/main" id="{05DE65CC-CDB9-4F21-AC15-6B31EDDAAB31}"/>
              </a:ext>
            </a:extLst>
          </p:cNvPr>
          <p:cNvSpPr/>
          <p:nvPr/>
        </p:nvSpPr>
        <p:spPr>
          <a:xfrm>
            <a:off x="2066925" y="2433128"/>
            <a:ext cx="2743200" cy="819150"/>
          </a:xfrm>
          <a:prstGeom prst="roundRect">
            <a:avLst/>
          </a:prstGeom>
          <a:solidFill>
            <a:srgbClr val="00427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Server Side</a:t>
            </a:r>
          </a:p>
        </p:txBody>
      </p:sp>
      <p:pic>
        <p:nvPicPr>
          <p:cNvPr id="14" name="Graphic 13" descr="Server with solid fill">
            <a:extLst>
              <a:ext uri="{FF2B5EF4-FFF2-40B4-BE49-F238E27FC236}">
                <a16:creationId xmlns:a16="http://schemas.microsoft.com/office/drawing/2014/main" id="{92F6399B-BE78-4F6E-B269-1F4A44348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6475" y="2626131"/>
            <a:ext cx="466725" cy="466725"/>
          </a:xfrm>
          <a:prstGeom prst="rect">
            <a:avLst/>
          </a:prstGeom>
        </p:spPr>
      </p:pic>
      <p:sp>
        <p:nvSpPr>
          <p:cNvPr id="31" name="Rectangle: Top Corners Rounded 30">
            <a:extLst>
              <a:ext uri="{FF2B5EF4-FFF2-40B4-BE49-F238E27FC236}">
                <a16:creationId xmlns:a16="http://schemas.microsoft.com/office/drawing/2014/main" id="{93C7B760-E309-4B05-B78B-56FDC5CCF0CA}"/>
              </a:ext>
            </a:extLst>
          </p:cNvPr>
          <p:cNvSpPr/>
          <p:nvPr/>
        </p:nvSpPr>
        <p:spPr>
          <a:xfrm>
            <a:off x="2066925" y="3400901"/>
            <a:ext cx="2743200" cy="552450"/>
          </a:xfrm>
          <a:prstGeom prst="round2Same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Spring Boot</a:t>
            </a:r>
          </a:p>
        </p:txBody>
      </p:sp>
      <p:sp>
        <p:nvSpPr>
          <p:cNvPr id="33" name="Rectangle: Rounded Corners 32">
            <a:extLst>
              <a:ext uri="{FF2B5EF4-FFF2-40B4-BE49-F238E27FC236}">
                <a16:creationId xmlns:a16="http://schemas.microsoft.com/office/drawing/2014/main" id="{792DA856-E790-4BB7-8898-6701F5401FCF}"/>
              </a:ext>
            </a:extLst>
          </p:cNvPr>
          <p:cNvSpPr/>
          <p:nvPr/>
        </p:nvSpPr>
        <p:spPr>
          <a:xfrm>
            <a:off x="2066925" y="4026376"/>
            <a:ext cx="2743200" cy="552450"/>
          </a:xfrm>
          <a:prstGeom prst="round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Java</a:t>
            </a:r>
          </a:p>
        </p:txBody>
      </p:sp>
      <p:sp>
        <p:nvSpPr>
          <p:cNvPr id="34" name="Rectangle: Rounded Corners 33">
            <a:extLst>
              <a:ext uri="{FF2B5EF4-FFF2-40B4-BE49-F238E27FC236}">
                <a16:creationId xmlns:a16="http://schemas.microsoft.com/office/drawing/2014/main" id="{811BB7D3-F67B-41E6-8E3C-FF63D8F2C044}"/>
              </a:ext>
            </a:extLst>
          </p:cNvPr>
          <p:cNvSpPr/>
          <p:nvPr/>
        </p:nvSpPr>
        <p:spPr>
          <a:xfrm>
            <a:off x="2066925" y="4687503"/>
            <a:ext cx="2743200" cy="552450"/>
          </a:xfrm>
          <a:prstGeom prst="round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Oracle DB</a:t>
            </a:r>
          </a:p>
        </p:txBody>
      </p:sp>
      <p:sp>
        <p:nvSpPr>
          <p:cNvPr id="38" name="Rectangle: Rounded Corners 37">
            <a:extLst>
              <a:ext uri="{FF2B5EF4-FFF2-40B4-BE49-F238E27FC236}">
                <a16:creationId xmlns:a16="http://schemas.microsoft.com/office/drawing/2014/main" id="{4EA87C94-B9FE-4719-AFF4-4D457AD80FB4}"/>
              </a:ext>
            </a:extLst>
          </p:cNvPr>
          <p:cNvSpPr/>
          <p:nvPr/>
        </p:nvSpPr>
        <p:spPr>
          <a:xfrm>
            <a:off x="8048623" y="2466975"/>
            <a:ext cx="2743200" cy="819150"/>
          </a:xfrm>
          <a:prstGeom prst="roundRect">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User’s Browser</a:t>
            </a:r>
          </a:p>
        </p:txBody>
      </p:sp>
      <p:sp>
        <p:nvSpPr>
          <p:cNvPr id="40" name="Rectangle: Top Corners Rounded 39">
            <a:extLst>
              <a:ext uri="{FF2B5EF4-FFF2-40B4-BE49-F238E27FC236}">
                <a16:creationId xmlns:a16="http://schemas.microsoft.com/office/drawing/2014/main" id="{A9574F14-987E-4D1E-8D9B-C078E13575F0}"/>
              </a:ext>
            </a:extLst>
          </p:cNvPr>
          <p:cNvSpPr/>
          <p:nvPr/>
        </p:nvSpPr>
        <p:spPr>
          <a:xfrm>
            <a:off x="8048623" y="3417958"/>
            <a:ext cx="2743200" cy="552450"/>
          </a:xfrm>
          <a:prstGeom prst="round2SameRect">
            <a:avLst/>
          </a:prstGeom>
          <a:solidFill>
            <a:srgbClr val="00824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React </a:t>
            </a:r>
            <a:r>
              <a:rPr lang="en-US" dirty="0" err="1">
                <a:latin typeface="Oracle Sans" panose="020B0503020204020204" pitchFamily="34" charset="0"/>
                <a:cs typeface="Oracle Sans" panose="020B0503020204020204" pitchFamily="34" charset="0"/>
              </a:rPr>
              <a:t>Js</a:t>
            </a:r>
            <a:endParaRPr lang="en-US" dirty="0">
              <a:latin typeface="Oracle Sans" panose="020B0503020204020204" pitchFamily="34" charset="0"/>
              <a:cs typeface="Oracle Sans" panose="020B0503020204020204" pitchFamily="34" charset="0"/>
            </a:endParaRPr>
          </a:p>
        </p:txBody>
      </p:sp>
      <p:sp>
        <p:nvSpPr>
          <p:cNvPr id="42" name="Rectangle: Rounded Corners 41">
            <a:extLst>
              <a:ext uri="{FF2B5EF4-FFF2-40B4-BE49-F238E27FC236}">
                <a16:creationId xmlns:a16="http://schemas.microsoft.com/office/drawing/2014/main" id="{C2FB4CAE-9D7F-4079-8A3B-E7DF0587ABC8}"/>
              </a:ext>
            </a:extLst>
          </p:cNvPr>
          <p:cNvSpPr/>
          <p:nvPr/>
        </p:nvSpPr>
        <p:spPr>
          <a:xfrm>
            <a:off x="8048623" y="4054475"/>
            <a:ext cx="2743200" cy="552450"/>
          </a:xfrm>
          <a:prstGeom prst="roundRect">
            <a:avLst/>
          </a:prstGeom>
          <a:solidFill>
            <a:srgbClr val="00824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latin typeface="Oracle Sans" panose="020B0503020204020204" pitchFamily="34" charset="0"/>
                <a:cs typeface="Oracle Sans" panose="020B0503020204020204" pitchFamily="34" charset="0"/>
              </a:rPr>
              <a:t>Javascript</a:t>
            </a:r>
            <a:endParaRPr lang="en-US" dirty="0">
              <a:latin typeface="Oracle Sans" panose="020B0503020204020204" pitchFamily="34" charset="0"/>
              <a:cs typeface="Oracle Sans" panose="020B0503020204020204" pitchFamily="34" charset="0"/>
            </a:endParaRPr>
          </a:p>
        </p:txBody>
      </p:sp>
      <p:sp>
        <p:nvSpPr>
          <p:cNvPr id="43" name="Rectangle: Rounded Corners 42">
            <a:extLst>
              <a:ext uri="{FF2B5EF4-FFF2-40B4-BE49-F238E27FC236}">
                <a16:creationId xmlns:a16="http://schemas.microsoft.com/office/drawing/2014/main" id="{5E6E4F13-91A5-44E4-B5A8-6A0B5D44FA54}"/>
              </a:ext>
            </a:extLst>
          </p:cNvPr>
          <p:cNvSpPr/>
          <p:nvPr/>
        </p:nvSpPr>
        <p:spPr>
          <a:xfrm>
            <a:off x="8048623" y="4690992"/>
            <a:ext cx="2743200" cy="552450"/>
          </a:xfrm>
          <a:prstGeom prst="roundRect">
            <a:avLst/>
          </a:prstGeom>
          <a:solidFill>
            <a:srgbClr val="00824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Oracle Sans" panose="020B0503020204020204" pitchFamily="34" charset="0"/>
                <a:cs typeface="Oracle Sans" panose="020B0503020204020204" pitchFamily="34" charset="0"/>
              </a:rPr>
              <a:t>Html / </a:t>
            </a:r>
            <a:r>
              <a:rPr lang="en-US" dirty="0" err="1">
                <a:latin typeface="Oracle Sans" panose="020B0503020204020204" pitchFamily="34" charset="0"/>
                <a:cs typeface="Oracle Sans" panose="020B0503020204020204" pitchFamily="34" charset="0"/>
              </a:rPr>
              <a:t>Css</a:t>
            </a:r>
            <a:endParaRPr lang="en-US" dirty="0">
              <a:latin typeface="Oracle Sans" panose="020B0503020204020204" pitchFamily="34" charset="0"/>
              <a:cs typeface="Oracle Sans" panose="020B0503020204020204" pitchFamily="34" charset="0"/>
            </a:endParaRPr>
          </a:p>
        </p:txBody>
      </p:sp>
      <p:sp>
        <p:nvSpPr>
          <p:cNvPr id="17" name="Rectangle 16">
            <a:extLst>
              <a:ext uri="{FF2B5EF4-FFF2-40B4-BE49-F238E27FC236}">
                <a16:creationId xmlns:a16="http://schemas.microsoft.com/office/drawing/2014/main" id="{427CD6C2-1CF1-4777-B874-17048FC374C6}"/>
              </a:ext>
            </a:extLst>
          </p:cNvPr>
          <p:cNvSpPr/>
          <p:nvPr/>
        </p:nvSpPr>
        <p:spPr>
          <a:xfrm>
            <a:off x="5276849" y="2466975"/>
            <a:ext cx="2352675" cy="2772978"/>
          </a:xfrm>
          <a:prstGeom prst="rect">
            <a:avLst/>
          </a:prstGeom>
          <a:solidFill>
            <a:srgbClr val="D135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Syncing cloud with solid fill">
            <a:extLst>
              <a:ext uri="{FF2B5EF4-FFF2-40B4-BE49-F238E27FC236}">
                <a16:creationId xmlns:a16="http://schemas.microsoft.com/office/drawing/2014/main" id="{0A4D8289-CC7E-4B39-A8CC-1CF24017E8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5923" y="2830604"/>
            <a:ext cx="1914525" cy="1914525"/>
          </a:xfrm>
          <a:prstGeom prst="rect">
            <a:avLst/>
          </a:prstGeom>
        </p:spPr>
      </p:pic>
    </p:spTree>
    <p:extLst>
      <p:ext uri="{BB962C8B-B14F-4D97-AF65-F5344CB8AC3E}">
        <p14:creationId xmlns:p14="http://schemas.microsoft.com/office/powerpoint/2010/main" val="6098863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36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605E5-A1AF-202C-69BD-DEC56864A6BA}"/>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ER DIAGRAM</a:t>
            </a:r>
            <a:endParaRPr lang="en-IN" sz="3200">
              <a:solidFill>
                <a:srgbClr val="FFFFFF"/>
              </a:solidFill>
            </a:endParaRPr>
          </a:p>
        </p:txBody>
      </p:sp>
      <p:sp>
        <p:nvSpPr>
          <p:cNvPr id="3" name="Footer Placeholder 2">
            <a:extLst>
              <a:ext uri="{FF2B5EF4-FFF2-40B4-BE49-F238E27FC236}">
                <a16:creationId xmlns:a16="http://schemas.microsoft.com/office/drawing/2014/main" id="{95F39DC2-71BB-2274-B1EC-7056FFFA204F}"/>
              </a:ext>
            </a:extLst>
          </p:cNvPr>
          <p:cNvSpPr>
            <a:spLocks noGrp="1"/>
          </p:cNvSpPr>
          <p:nvPr>
            <p:ph type="ftr" sz="quarter" idx="11"/>
          </p:nvPr>
        </p:nvSpPr>
        <p:spPr>
          <a:xfrm>
            <a:off x="838200" y="6356350"/>
            <a:ext cx="5960951" cy="365125"/>
          </a:xfrm>
          <a:noFill/>
        </p:spPr>
        <p:txBody>
          <a:bodyPr>
            <a:normAutofit/>
          </a:bodyPr>
          <a:lstStyle/>
          <a:p>
            <a:pPr>
              <a:spcAft>
                <a:spcPts val="600"/>
              </a:spcAft>
            </a:pPr>
            <a:r>
              <a:rPr lang="en-US"/>
              <a:t>Copyright © 2019, Oracle and/or its affiliates. All rights reserved.|</a:t>
            </a:r>
          </a:p>
        </p:txBody>
      </p:sp>
      <p:sp>
        <p:nvSpPr>
          <p:cNvPr id="4" name="Slide Number Placeholder 3">
            <a:extLst>
              <a:ext uri="{FF2B5EF4-FFF2-40B4-BE49-F238E27FC236}">
                <a16:creationId xmlns:a16="http://schemas.microsoft.com/office/drawing/2014/main" id="{37027516-1895-8799-3A76-57D66ECDB98C}"/>
              </a:ext>
            </a:extLst>
          </p:cNvPr>
          <p:cNvSpPr>
            <a:spLocks noGrp="1"/>
          </p:cNvSpPr>
          <p:nvPr>
            <p:ph type="sldNum" sz="quarter" idx="4"/>
          </p:nvPr>
        </p:nvSpPr>
        <p:spPr>
          <a:xfrm>
            <a:off x="10926476" y="6356350"/>
            <a:ext cx="625443" cy="365125"/>
          </a:xfrm>
          <a:noFill/>
        </p:spPr>
        <p:txBody>
          <a:bodyPr>
            <a:normAutofit/>
          </a:bodyPr>
          <a:lstStyle/>
          <a:p>
            <a:pPr>
              <a:spcAft>
                <a:spcPts val="600"/>
              </a:spcAft>
            </a:pPr>
            <a:fld id="{D440507A-669E-A943-A4A7-E531D638091A}" type="slidenum">
              <a:rPr lang="en-US"/>
              <a:pPr>
                <a:spcAft>
                  <a:spcPts val="600"/>
                </a:spcAft>
              </a:pPr>
              <a:t>7</a:t>
            </a:fld>
            <a:endParaRPr lang="en-US"/>
          </a:p>
        </p:txBody>
      </p:sp>
      <p:pic>
        <p:nvPicPr>
          <p:cNvPr id="9" name="Picture 8" descr="A diagram of a company&#10;&#10;Description automatically generated">
            <a:extLst>
              <a:ext uri="{FF2B5EF4-FFF2-40B4-BE49-F238E27FC236}">
                <a16:creationId xmlns:a16="http://schemas.microsoft.com/office/drawing/2014/main" id="{573C819E-1FD9-466D-84CA-1CB98DBC7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837" y="538479"/>
            <a:ext cx="5821710" cy="5421573"/>
          </a:xfrm>
          <a:prstGeom prst="rect">
            <a:avLst/>
          </a:prstGeom>
        </p:spPr>
      </p:pic>
      <p:sp>
        <p:nvSpPr>
          <p:cNvPr id="10" name="Rectangle 9">
            <a:extLst>
              <a:ext uri="{FF2B5EF4-FFF2-40B4-BE49-F238E27FC236}">
                <a16:creationId xmlns:a16="http://schemas.microsoft.com/office/drawing/2014/main" id="{5CF3973E-2538-40E6-9A2A-13C237CAADAA}"/>
              </a:ext>
            </a:extLst>
          </p:cNvPr>
          <p:cNvSpPr/>
          <p:nvPr/>
        </p:nvSpPr>
        <p:spPr>
          <a:xfrm>
            <a:off x="4171837" y="5313680"/>
            <a:ext cx="1263763" cy="56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055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255E7C-3E6B-0048-B3C2-8C8931D1553F}"/>
              </a:ext>
            </a:extLst>
          </p:cNvPr>
          <p:cNvSpPr>
            <a:spLocks noGrp="1"/>
          </p:cNvSpPr>
          <p:nvPr>
            <p:ph type="pic" sz="quarter" idx="10"/>
          </p:nvPr>
        </p:nvSpPr>
        <p:spPr/>
      </p:sp>
      <p:sp>
        <p:nvSpPr>
          <p:cNvPr id="3" name="Text Placeholder 2">
            <a:extLst>
              <a:ext uri="{FF2B5EF4-FFF2-40B4-BE49-F238E27FC236}">
                <a16:creationId xmlns:a16="http://schemas.microsoft.com/office/drawing/2014/main" id="{04BC42E9-5DD9-D941-B19C-83A98606C93F}"/>
              </a:ext>
            </a:extLst>
          </p:cNvPr>
          <p:cNvSpPr>
            <a:spLocks noGrp="1"/>
          </p:cNvSpPr>
          <p:nvPr>
            <p:ph type="body" sz="quarter" idx="13"/>
          </p:nvPr>
        </p:nvSpPr>
        <p:spPr/>
        <p:txBody>
          <a:bodyPr/>
          <a:lstStyle/>
          <a:p>
            <a:r>
              <a:rPr lang="en-US" dirty="0"/>
              <a:t>Thank you</a:t>
            </a:r>
          </a:p>
        </p:txBody>
      </p:sp>
      <p:sp>
        <p:nvSpPr>
          <p:cNvPr id="5" name="Text Placeholder 4">
            <a:extLst>
              <a:ext uri="{FF2B5EF4-FFF2-40B4-BE49-F238E27FC236}">
                <a16:creationId xmlns:a16="http://schemas.microsoft.com/office/drawing/2014/main" id="{7FF7113C-D1A0-1948-9DCE-464E1B1E16E2}"/>
              </a:ext>
            </a:extLst>
          </p:cNvPr>
          <p:cNvSpPr>
            <a:spLocks noGrp="1"/>
          </p:cNvSpPr>
          <p:nvPr>
            <p:ph type="body" sz="quarter" idx="12"/>
          </p:nvPr>
        </p:nvSpPr>
        <p:spPr>
          <a:xfrm>
            <a:off x="768095" y="4589073"/>
            <a:ext cx="4257726" cy="1760645"/>
          </a:xfrm>
        </p:spPr>
        <p:txBody>
          <a:bodyPr/>
          <a:lstStyle/>
          <a:p>
            <a:r>
              <a:rPr lang="en-US" dirty="0"/>
              <a:t>Presented By:</a:t>
            </a:r>
          </a:p>
          <a:p>
            <a:r>
              <a:rPr lang="en-US" dirty="0"/>
              <a:t>OFSS, Bangalore</a:t>
            </a: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7C185CF9-CC91-6B42-8FD0-F815257FCE86}"/>
              </a:ext>
            </a:extLst>
          </p:cNvPr>
          <p:cNvSpPr>
            <a:spLocks noGrp="1"/>
          </p:cNvSpPr>
          <p:nvPr>
            <p:ph type="sldNum" sz="quarter" idx="16"/>
          </p:nvPr>
        </p:nvSpPr>
        <p:spPr>
          <a:xfrm>
            <a:off x="633621" y="6349718"/>
            <a:ext cx="386443" cy="365125"/>
          </a:xfrm>
        </p:spPr>
        <p:txBody>
          <a:bodyPr/>
          <a:lstStyle/>
          <a:p>
            <a:fld id="{7C371504-33D9-B044-8C50-620C44A06CB1}" type="slidenum">
              <a:rPr lang="en-US" smtClean="0"/>
              <a:pPr/>
              <a:t>8</a:t>
            </a:fld>
            <a:endParaRPr lang="en-US" dirty="0"/>
          </a:p>
        </p:txBody>
      </p:sp>
      <p:sp>
        <p:nvSpPr>
          <p:cNvPr id="2" name="Footer Placeholder 1">
            <a:extLst>
              <a:ext uri="{FF2B5EF4-FFF2-40B4-BE49-F238E27FC236}">
                <a16:creationId xmlns:a16="http://schemas.microsoft.com/office/drawing/2014/main" id="{DE8D00F7-922C-4F25-914F-76A33601BD14}"/>
              </a:ext>
            </a:extLst>
          </p:cNvPr>
          <p:cNvSpPr>
            <a:spLocks noGrp="1"/>
          </p:cNvSpPr>
          <p:nvPr>
            <p:ph type="ftr" sz="quarter" idx="15"/>
          </p:nvPr>
        </p:nvSpPr>
        <p:spPr/>
        <p:txBody>
          <a:bodyPr/>
          <a:lstStyle/>
          <a:p>
            <a:r>
              <a:rPr lang="en-US" dirty="0"/>
              <a:t>Copyright © 2019, Oracle and/or its affiliates. All rights reserved.|</a:t>
            </a:r>
          </a:p>
        </p:txBody>
      </p:sp>
    </p:spTree>
    <p:extLst>
      <p:ext uri="{BB962C8B-B14F-4D97-AF65-F5344CB8AC3E}">
        <p14:creationId xmlns:p14="http://schemas.microsoft.com/office/powerpoint/2010/main" val="1528445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10041</TotalTime>
  <Words>284</Words>
  <Application>Microsoft Office PowerPoint</Application>
  <PresentationFormat>Widescreen</PresentationFormat>
  <Paragraphs>54</Paragraphs>
  <Slides>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Arial</vt:lpstr>
      <vt:lpstr>Calibri</vt:lpstr>
      <vt:lpstr>Calibri Light</vt:lpstr>
      <vt:lpstr>Georgia</vt:lpstr>
      <vt:lpstr>Oracle Sans</vt:lpstr>
      <vt:lpstr>Oracle Sans Extra Bold</vt:lpstr>
      <vt:lpstr>Oracle Sans Light</vt:lpstr>
      <vt:lpstr>Oracle Sans Semi</vt:lpstr>
      <vt:lpstr>Univers LT Std 55 Roman</vt:lpstr>
      <vt:lpstr>Office Theme</vt:lpstr>
      <vt:lpstr>1_Office Theme</vt:lpstr>
      <vt:lpstr>  Up Funds-Mutual Fund Management System </vt:lpstr>
      <vt:lpstr>INTRODUCTION</vt:lpstr>
      <vt:lpstr>COMPONENTS</vt:lpstr>
      <vt:lpstr>REQUIREMENTS</vt:lpstr>
      <vt:lpstr>PowerPoint Presentation</vt:lpstr>
      <vt:lpstr>PowerPoint Presentation</vt:lpstr>
      <vt:lpstr>ER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Warnick</dc:creator>
  <cp:lastModifiedBy>Ayush Kumar Ahirwar</cp:lastModifiedBy>
  <cp:revision>218</cp:revision>
  <dcterms:created xsi:type="dcterms:W3CDTF">2019-07-29T19:16:51Z</dcterms:created>
  <dcterms:modified xsi:type="dcterms:W3CDTF">2023-08-22T22:02:21Z</dcterms:modified>
</cp:coreProperties>
</file>